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0D22D-D7C2-4BC1-B25F-7D1B9BD8F50D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B1E6D-A673-43A0-BEA7-28615572A3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7837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D3252-15F8-4890-9C90-502D7EABEE62}" type="datetimeFigureOut">
              <a:rPr lang="ru-RU" smtClean="0"/>
              <a:pPr/>
              <a:t>14.10.2015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35.xml"/><Relationship Id="rId18" Type="http://schemas.openxmlformats.org/officeDocument/2006/relationships/slide" Target="slide33.xml"/><Relationship Id="rId3" Type="http://schemas.openxmlformats.org/officeDocument/2006/relationships/slide" Target="slide26.xml"/><Relationship Id="rId7" Type="http://schemas.openxmlformats.org/officeDocument/2006/relationships/slide" Target="slide21.xml"/><Relationship Id="rId12" Type="http://schemas.openxmlformats.org/officeDocument/2006/relationships/slide" Target="slide29.xml"/><Relationship Id="rId17" Type="http://schemas.openxmlformats.org/officeDocument/2006/relationships/slide" Target="slide30.xml"/><Relationship Id="rId2" Type="http://schemas.openxmlformats.org/officeDocument/2006/relationships/notesSlide" Target="../notesSlides/notesSlide18.xml"/><Relationship Id="rId16" Type="http://schemas.openxmlformats.org/officeDocument/2006/relationships/slide" Target="slide3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11" Type="http://schemas.openxmlformats.org/officeDocument/2006/relationships/slide" Target="slide20.xml"/><Relationship Id="rId5" Type="http://schemas.openxmlformats.org/officeDocument/2006/relationships/slide" Target="slide27.xml"/><Relationship Id="rId15" Type="http://schemas.openxmlformats.org/officeDocument/2006/relationships/slide" Target="slide32.xml"/><Relationship Id="rId10" Type="http://schemas.openxmlformats.org/officeDocument/2006/relationships/slide" Target="slide28.xml"/><Relationship Id="rId4" Type="http://schemas.openxmlformats.org/officeDocument/2006/relationships/slide" Target="slide25.xml"/><Relationship Id="rId9" Type="http://schemas.openxmlformats.org/officeDocument/2006/relationships/slide" Target="slide22.xml"/><Relationship Id="rId14" Type="http://schemas.openxmlformats.org/officeDocument/2006/relationships/slide" Target="slide3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18.xml"/><Relationship Id="rId18" Type="http://schemas.openxmlformats.org/officeDocument/2006/relationships/slide" Target="slide15.xml"/><Relationship Id="rId3" Type="http://schemas.openxmlformats.org/officeDocument/2006/relationships/slide" Target="slide8.xml"/><Relationship Id="rId7" Type="http://schemas.openxmlformats.org/officeDocument/2006/relationships/slide" Target="slide3.xml"/><Relationship Id="rId12" Type="http://schemas.openxmlformats.org/officeDocument/2006/relationships/slide" Target="slide11.xml"/><Relationship Id="rId17" Type="http://schemas.openxmlformats.org/officeDocument/2006/relationships/slide" Target="slide6.xml"/><Relationship Id="rId2" Type="http://schemas.openxmlformats.org/officeDocument/2006/relationships/notesSlide" Target="../notesSlides/notesSlide1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2.xml"/><Relationship Id="rId5" Type="http://schemas.openxmlformats.org/officeDocument/2006/relationships/slide" Target="slide9.xml"/><Relationship Id="rId15" Type="http://schemas.openxmlformats.org/officeDocument/2006/relationships/slide" Target="slide14.xml"/><Relationship Id="rId10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4.xml"/><Relationship Id="rId1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slide" Target="slide41.xml"/><Relationship Id="rId7" Type="http://schemas.openxmlformats.org/officeDocument/2006/relationships/slide" Target="slide38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7.xml"/><Relationship Id="rId5" Type="http://schemas.openxmlformats.org/officeDocument/2006/relationships/slide" Target="slide39.xml"/><Relationship Id="rId4" Type="http://schemas.openxmlformats.org/officeDocument/2006/relationships/slide" Target="slide4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birds-online.ru/wiki/index.php/%D0%A4%D0%B0%D0%B9%D0%BB:CygOlo_photo.jpg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4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4.gi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221455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786050" y="2214554"/>
            <a:ext cx="3672000" cy="3672000"/>
            <a:chOff x="2786050" y="1500174"/>
            <a:chExt cx="3672000" cy="36720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" name="Выноска с четырьмя стрелками 7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Равнобедренный треугольник 8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Овал 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Овал 9"/>
          <p:cNvSpPr/>
          <p:nvPr/>
        </p:nvSpPr>
        <p:spPr>
          <a:xfrm>
            <a:off x="2714612" y="221455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9144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гра «Колесо фортуны»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42942" cy="428628"/>
          </a:xfrm>
          <a:prstGeom prst="actionButtonForwardNex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" action="ppaction://hlinksldjump"/>
          </p:cNvPr>
          <p:cNvSpPr/>
          <p:nvPr/>
        </p:nvSpPr>
        <p:spPr>
          <a:xfrm>
            <a:off x="785786" y="928670"/>
            <a:ext cx="2071702" cy="571504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Тема 1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hlinkClick r:id="rId3" action="ppaction://hlinksldjump"/>
          </p:cNvPr>
          <p:cNvSpPr/>
          <p:nvPr/>
        </p:nvSpPr>
        <p:spPr>
          <a:xfrm>
            <a:off x="3857620" y="928670"/>
            <a:ext cx="1857388" cy="571504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Тема 2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>
            <a:hlinkClick r:id="rId4" action="ppaction://hlinksldjump"/>
          </p:cNvPr>
          <p:cNvSpPr/>
          <p:nvPr/>
        </p:nvSpPr>
        <p:spPr>
          <a:xfrm>
            <a:off x="6643734" y="928670"/>
            <a:ext cx="2000232" cy="571504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Тема 3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06" y="928670"/>
            <a:ext cx="571472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 w="539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42844" y="92867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928670"/>
            <a:ext cx="571472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 w="539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214678" y="92867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915399"/>
            <a:ext cx="571472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 w="539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000760" y="915399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43174" y="164305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Переход к теме по гиперссылке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42844" y="2214554"/>
            <a:ext cx="2500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вопросы темы исчерпаны или  Вы выбираете данную тему, щёлкните по прямоугольнику</a:t>
            </a:r>
            <a:endParaRPr lang="ru-RU" dirty="0"/>
          </a:p>
        </p:txBody>
      </p:sp>
      <p:sp>
        <p:nvSpPr>
          <p:cNvPr id="26" name="Управляющая кнопка: домой 25">
            <a:hlinkClick r:id="" action="ppaction://noaction" highlightClick="1"/>
          </p:cNvPr>
          <p:cNvSpPr/>
          <p:nvPr/>
        </p:nvSpPr>
        <p:spPr>
          <a:xfrm>
            <a:off x="3143240" y="6072206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000496" y="6215082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Возврат к барабану по данной теме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21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429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Столица республики Северная Осетия (Алания)?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5715016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Владикавказ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Приз 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286388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+5 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642918"/>
            <a:ext cx="4857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Укажите крайнюю северную материковую точку России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5214950"/>
            <a:ext cx="2643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Мыс Челюскин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6" descr="инструмент силач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27946">
            <a:off x="4302231" y="2754673"/>
            <a:ext cx="1295400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642918"/>
            <a:ext cx="4929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Какую республику называют «страной озер и гранита»?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71501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Карелию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6" descr="инструмент силач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27946">
            <a:off x="4230792" y="2826110"/>
            <a:ext cx="1295400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642918"/>
            <a:ext cx="485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Назовите города федерального значения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4500570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Москва и Санкт-Петербург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143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Потомков от брака европейцев и </a:t>
            </a:r>
            <a:r>
              <a:rPr lang="ru-RU" sz="3200" b="1" dirty="0" err="1" smtClean="0">
                <a:solidFill>
                  <a:srgbClr val="0070C0"/>
                </a:solidFill>
              </a:rPr>
              <a:t>негров</a:t>
            </a:r>
            <a:r>
              <a:rPr lang="ru-RU" sz="3200" b="1" dirty="0" smtClean="0">
                <a:solidFill>
                  <a:srgbClr val="0070C0"/>
                </a:solidFill>
              </a:rPr>
              <a:t> называют….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4643446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мулатами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3857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Какая страна Европы самая большая по численности населения?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5286388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Германия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Укажите самую высокую вершину Уральских гор?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4572008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Г.Народная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26432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Что такое мелиорация?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4143380"/>
            <a:ext cx="6429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Все мероприятия по повышению плодородия почв.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Вопросы темы исчерпаны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7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8" action="ppaction://hlinksldjump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9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rId11" action="ppaction://hlinksldjump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rId12" action="ppaction://hlinksldjump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rId13" action="ppaction://hlinksldjump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14" action="ppaction://hlinksldjump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15" action="ppaction://hlinksldjump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rId16" action="ppaction://hlinksldjump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17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rId18" action="ppaction://hlinksldjump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10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4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9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0" y="6057781"/>
            <a:ext cx="642938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Щелкайте по барабану. Меняющийся цвет прямоугольника означает выпавший вопрос. Переход к вопросу по гиперссылке. Следующий ход – снова щелчком по барабану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05" name="Управляющая кнопка: настраиваемая 104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71471" y="214290"/>
            <a:ext cx="80010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Биология</a:t>
            </a:r>
          </a:p>
          <a:p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1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2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000"/>
                            </p:stCondLst>
                            <p:childTnLst>
                              <p:par>
                                <p:cTn id="2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2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7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8" action="ppaction://hlinksldjump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9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rId11" action="ppaction://hlinksldjump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rId12" action="ppaction://hlinksldjump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rId13" action="ppaction://hlinksldjump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14" action="ppaction://hlinksldjump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15" action="ppaction://hlinksldjump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rId16" action="ppaction://hlinksldjump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17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rId18" action="ppaction://hlinksldjump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3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8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3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8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8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0" y="6057781"/>
            <a:ext cx="642938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Щелкайте по барабану. Меняющийся цвет прямоугольника означает выпавший вопрос. Переход к вопросу по гиперссылке. Следующий ход – снова щелчком по барабану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07" name="Управляющая кнопка: настраиваемая 106">
            <a:hlinkClick r:id="" action="ppaction://hlinkshowjump?jump=firstslide" highlightClick="1"/>
          </p:cNvPr>
          <p:cNvSpPr/>
          <p:nvPr/>
        </p:nvSpPr>
        <p:spPr>
          <a:xfrm>
            <a:off x="7286612" y="135729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0" y="0"/>
            <a:ext cx="9286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География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1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19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2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000"/>
                            </p:stCondLst>
                            <p:childTnLst>
                              <p:par>
                                <p:cTn id="2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0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2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57158" y="642918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Отсутствие какого витамина у маленьких детей вызывает рахит?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71604" y="5286388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Витамин 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14" name="Управляющая кнопка: настраиваемая 13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9" descr="скрипка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571744"/>
            <a:ext cx="1972184" cy="148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3929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Отсутствие какого витамина вызывает цингу?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4286256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Витамин 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9" descr="скрипка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285992"/>
            <a:ext cx="2161615" cy="163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7863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Какая температура тела человека считается нормальной?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4929198"/>
            <a:ext cx="578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36,6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9" descr="скрипка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643182"/>
            <a:ext cx="2278059" cy="171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26432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Что защищает глаза от пыли и яркого света?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4143380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Веки и ресницы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5005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 называется чрезмерное повышение артериального давления?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714884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Гипертония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37147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 называются организмы, живущие в водной среде?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71501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Гидробионты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7149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 называются организмы живущие в наземно-воздушной среде?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71501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Аэробионты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642918"/>
            <a:ext cx="4429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Сколько пар глаз у паука?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4929198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Четыре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Какое сердце у птиц?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286388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Четырехкамерное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642918"/>
            <a:ext cx="5715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Назовите представителей Класса Пресмыкающиеся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143512"/>
            <a:ext cx="47863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Ящерицы, змеи, черепахи, крокодилы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57158" y="642918"/>
            <a:ext cx="58579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Как называется отношение величины падения реки к ее длине?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8596" y="5000636"/>
            <a:ext cx="6000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Уклон реки</a:t>
            </a: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6143636" y="714375"/>
            <a:ext cx="2428864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13" name="Управляющая кнопка: настраиваемая 12">
            <a:hlinkClick r:id="" action="ppaction://hlinkshowjump?jump=firstslide" highlightClick="1"/>
          </p:cNvPr>
          <p:cNvSpPr/>
          <p:nvPr/>
        </p:nvSpPr>
        <p:spPr>
          <a:xfrm>
            <a:off x="7286612" y="171448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642918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Что такое регенерация?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214950"/>
            <a:ext cx="6429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Восстановление утраченных частей тела.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Перечислите виды зубов человека.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4429132"/>
            <a:ext cx="6572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Резцы, клыки, малые и большие коренные зубы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7863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Кто открыл условный и безусловный рефлекс?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715016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И.П.Павлов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642918"/>
            <a:ext cx="5000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Перечислите экологические факторы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4500570"/>
            <a:ext cx="5786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Абиотические, биотические и антропогенные.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9" descr="скрипка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571744"/>
            <a:ext cx="1972184" cy="148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642918"/>
            <a:ext cx="521497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Наука, изучающая взаимодействие организмов с окружающей средой…</a:t>
            </a:r>
          </a:p>
          <a:p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4714884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Экология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Приз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286388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+5 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</a:rPr>
              <a:t>Вопросы темы исчерпаны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" action="ppaction://noaction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3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4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5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6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" action="ppaction://noaction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7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" action="ppaction://noaction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" action="ppaction://noaction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" action="ppaction://noaction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" action="ppaction://noaction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" action="ppaction://noaction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" action="ppaction://noaction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" action="ppaction://noaction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8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" action="ppaction://noaction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10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4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9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0" y="6057781"/>
            <a:ext cx="642938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Щелкайте по барабану. Меняющийся цвет прямоугольника означает выпавший вопрос. Переход к вопросу по гиперссылке. Следующий ход – снова щелчком по барабану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03" name="Управляющая кнопка: настраиваемая 102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42844" y="0"/>
            <a:ext cx="878687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Красная книга 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1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2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000"/>
                            </p:stCondLst>
                            <p:childTnLst>
                              <p:par>
                                <p:cTn id="2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2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142976" y="5429264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Лебедь - шипун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CygOlo photo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642918"/>
            <a:ext cx="3929090" cy="405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3929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 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71501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Осоед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12" descr="нокии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357430"/>
            <a:ext cx="14795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k-klochckova2012.narod.ru/olderfiles/1/Obyknovennyi_osoe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57167"/>
            <a:ext cx="5000660" cy="47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5715016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Орел-карлик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12" descr="нокии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357430"/>
            <a:ext cx="14795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k-klochckova2012.narod.ru/olderfiles/1/Orel-karlik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04"/>
            <a:ext cx="5241925" cy="357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642918"/>
            <a:ext cx="5214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Какими полезными ископаемыми богаты Ессентуки, Пятигорск?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5143512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Минеральными водами</a:t>
            </a: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286612" y="1785926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643578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Серый журавль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12" descr="нокии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357430"/>
            <a:ext cx="14795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k-klochckova2012.narod.ru/olderfiles/1/Seryi_zhurav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85728"/>
            <a:ext cx="5940425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5715016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Домовой сыч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12" descr="нокии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357430"/>
            <a:ext cx="14795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k-klochckova2012.narod.ru/olderfiles/1/Domovyi_sych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28604"/>
            <a:ext cx="4714908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4810" y="4786322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Зеленый дятел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http://k-klochckova2012.narod.ru/olderfiles/1/Zelenyi_dyate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28"/>
            <a:ext cx="3540760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929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Кто из ученых является основателем науки о почвах?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5786" y="5429264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В.Докучаев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286612" y="171448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642918"/>
            <a:ext cx="5357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Укажите самое глубокое место в Тихом океане.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4143380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Марианский</a:t>
            </a:r>
            <a:r>
              <a:rPr lang="ru-RU" sz="3200" b="1" dirty="0" smtClean="0">
                <a:solidFill>
                  <a:srgbClr val="FF0000"/>
                </a:solidFill>
              </a:rPr>
              <a:t> желоб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286612" y="171448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5005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Какие океаны омывают Евразию?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76" y="4572008"/>
            <a:ext cx="6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Все четыре океана</a:t>
            </a:r>
          </a:p>
          <a:p>
            <a:endParaRPr lang="ru-RU" sz="2800" b="1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286612" y="1500174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485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Какой материк ближайший к Африке?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76" y="4714884"/>
            <a:ext cx="60722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Азия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286612" y="192880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642918"/>
            <a:ext cx="3929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Сколько городов в Брянской области?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4414" y="4857760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16 городов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72125" y="714375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43900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286612" y="157161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главное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</TotalTime>
  <Words>857</Words>
  <Application>Microsoft Office PowerPoint</Application>
  <PresentationFormat>Экран (4:3)</PresentationFormat>
  <Paragraphs>210</Paragraphs>
  <Slides>42</Slides>
  <Notes>41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Георгий</dc:creator>
  <cp:lastModifiedBy>ольга</cp:lastModifiedBy>
  <cp:revision>110</cp:revision>
  <dcterms:created xsi:type="dcterms:W3CDTF">2010-02-14T08:29:43Z</dcterms:created>
  <dcterms:modified xsi:type="dcterms:W3CDTF">2015-10-14T18:26:42Z</dcterms:modified>
</cp:coreProperties>
</file>