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0" autoAdjust="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2;&#1086;&#1083;&#1086;&#1073;&#1086;&#1082;\52409ae6b708ef0dc435ad580a0922d4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Русская народная сказка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r>
              <a:rPr lang="ru-RU" sz="7200" b="1" dirty="0" smtClean="0">
                <a:solidFill>
                  <a:srgbClr val="FF0000"/>
                </a:solidFill>
              </a:rPr>
              <a:t>Колобок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52409ae6b708ef0dc435ad580a0922d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Презентацию подготовила учитель-логопед </a:t>
            </a:r>
          </a:p>
          <a:p>
            <a:r>
              <a:rPr lang="ru-RU" sz="4000" dirty="0" smtClean="0"/>
              <a:t>Егорова Татьяна Вениаминовна  город Троицк 2015 г.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16</Words>
  <PresentationFormat>Экран (4:3)</PresentationFormat>
  <Paragraphs>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Русская народная сказка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2015-07-27T04:50:06Z</dcterms:created>
  <dcterms:modified xsi:type="dcterms:W3CDTF">2015-08-17T05:30:25Z</dcterms:modified>
</cp:coreProperties>
</file>