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64" r:id="rId4"/>
    <p:sldId id="260" r:id="rId5"/>
    <p:sldId id="267" r:id="rId6"/>
    <p:sldId id="268" r:id="rId7"/>
    <p:sldId id="276" r:id="rId8"/>
    <p:sldId id="280" r:id="rId9"/>
    <p:sldId id="271" r:id="rId10"/>
    <p:sldId id="273" r:id="rId11"/>
    <p:sldId id="266" r:id="rId12"/>
    <p:sldId id="283" r:id="rId13"/>
    <p:sldId id="282" r:id="rId14"/>
    <p:sldId id="270" r:id="rId15"/>
    <p:sldId id="286" r:id="rId16"/>
    <p:sldId id="287" r:id="rId17"/>
    <p:sldId id="285" r:id="rId18"/>
    <p:sldId id="290" r:id="rId19"/>
    <p:sldId id="289" r:id="rId20"/>
    <p:sldId id="288" r:id="rId21"/>
    <p:sldId id="291" r:id="rId22"/>
    <p:sldId id="292" r:id="rId23"/>
    <p:sldId id="293" r:id="rId24"/>
    <p:sldId id="294" r:id="rId25"/>
    <p:sldId id="295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86D8CE4F-0C91-4218-87E7-E88D99CF0C17}">
          <p14:sldIdLst>
            <p14:sldId id="256"/>
            <p14:sldId id="257"/>
            <p14:sldId id="264"/>
            <p14:sldId id="260"/>
            <p14:sldId id="267"/>
            <p14:sldId id="268"/>
            <p14:sldId id="276"/>
            <p14:sldId id="280"/>
            <p14:sldId id="271"/>
            <p14:sldId id="273"/>
            <p14:sldId id="266"/>
            <p14:sldId id="283"/>
            <p14:sldId id="282"/>
            <p14:sldId id="270"/>
            <p14:sldId id="286"/>
            <p14:sldId id="287"/>
            <p14:sldId id="285"/>
            <p14:sldId id="290"/>
            <p14:sldId id="289"/>
            <p14:sldId id="288"/>
            <p14:sldId id="291"/>
            <p14:sldId id="292"/>
            <p14:sldId id="293"/>
            <p14:sldId id="294"/>
            <p14:sldId id="29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18" autoAdjust="0"/>
    <p:restoredTop sz="94671" autoAdjust="0"/>
  </p:normalViewPr>
  <p:slideViewPr>
    <p:cSldViewPr>
      <p:cViewPr varScale="1">
        <p:scale>
          <a:sx n="66" d="100"/>
          <a:sy n="66" d="100"/>
        </p:scale>
        <p:origin x="-144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5CAAD4-7CA8-4D5D-B4FB-8F4BA884BB17}" type="datetimeFigureOut">
              <a:rPr lang="ru-RU" smtClean="0"/>
              <a:t>16.10.2015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AA3FCA-9BA2-47B0-A0D5-2083DEFB9E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4996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AA3FCA-9BA2-47B0-A0D5-2083DEFB9EF4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5480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686" y="0"/>
            <a:ext cx="9179686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60648"/>
            <a:ext cx="8496944" cy="6336703"/>
          </a:xfrm>
        </p:spPr>
        <p:txBody>
          <a:bodyPr>
            <a:normAutofit/>
          </a:bodyPr>
          <a:lstStyle/>
          <a:p>
            <a:r>
              <a:rPr lang="ru-RU" sz="5400" dirty="0" smtClean="0"/>
              <a:t>Тема урока</a:t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>Интегрированный урок по географии, экологии, музыки </a:t>
            </a:r>
            <a:br>
              <a:rPr lang="ru-RU" sz="5400" dirty="0" smtClean="0"/>
            </a:br>
            <a:r>
              <a:rPr lang="ru-RU" sz="5400" dirty="0" smtClean="0">
                <a:solidFill>
                  <a:srgbClr val="FFFF00"/>
                </a:solidFill>
              </a:rPr>
              <a:t/>
            </a:r>
            <a:br>
              <a:rPr lang="ru-RU" sz="5400" dirty="0" smtClean="0">
                <a:solidFill>
                  <a:srgbClr val="FFFF00"/>
                </a:solidFill>
              </a:rPr>
            </a:br>
            <a:r>
              <a:rPr lang="ru-RU" sz="5400" i="1" dirty="0" smtClean="0">
                <a:solidFill>
                  <a:srgbClr val="FFFF00"/>
                </a:solidFill>
              </a:rPr>
              <a:t>«</a:t>
            </a:r>
            <a:r>
              <a:rPr lang="ru-RU" sz="5400" i="1" smtClean="0">
                <a:solidFill>
                  <a:srgbClr val="FFFF00"/>
                </a:solidFill>
              </a:rPr>
              <a:t>Наш </a:t>
            </a:r>
            <a:r>
              <a:rPr lang="ru-RU" sz="5400" i="1" smtClean="0">
                <a:solidFill>
                  <a:srgbClr val="FFFF00"/>
                </a:solidFill>
              </a:rPr>
              <a:t>дом - Земля</a:t>
            </a:r>
            <a:endParaRPr lang="ru-RU" sz="5400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58254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648" y="7649"/>
            <a:ext cx="41959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то все живое погибнет,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588085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64920" y="10495"/>
            <a:ext cx="496969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FFFF00"/>
                </a:solidFill>
                <a:latin typeface="Times New Roman"/>
                <a:ea typeface="Calibri"/>
                <a:cs typeface="Times New Roman"/>
              </a:rPr>
              <a:t>и они сами погибнут тоже. </a:t>
            </a:r>
            <a:endParaRPr lang="ru-RU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686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572000" y="5102582"/>
            <a:ext cx="4572000" cy="175541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ct val="115000"/>
              </a:lnSpc>
            </a:pPr>
            <a:r>
              <a:rPr lang="ru-RU" sz="32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И встали люди на защиту земли, на защиту природы.</a:t>
            </a:r>
            <a:endParaRPr lang="ru-RU" sz="32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8326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4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-28330" y="5773494"/>
            <a:ext cx="917233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prstClr val="black"/>
                </a:solidFill>
                <a:latin typeface="Times New Roman"/>
                <a:ea typeface="Calibri"/>
              </a:rPr>
              <a:t>В нашей стране они объединились в движение, которое называется “Спасем мир и природу”.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728918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12"/>
            <a:ext cx="9144000" cy="685358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572000" y="0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dirty="0">
                <a:solidFill>
                  <a:srgbClr val="FFFF00"/>
                </a:solidFill>
                <a:latin typeface="Times New Roman"/>
                <a:ea typeface="Calibri"/>
              </a:rPr>
              <a:t>Каждый может стать участником этого движения. Для этого надо только любить свою землю и слышать ее </a:t>
            </a:r>
            <a:r>
              <a:rPr lang="ru-RU" sz="3600" dirty="0" smtClean="0">
                <a:solidFill>
                  <a:srgbClr val="FFFF00"/>
                </a:solidFill>
                <a:latin typeface="Times New Roman"/>
                <a:ea typeface="Calibri"/>
              </a:rPr>
              <a:t>крик…</a:t>
            </a:r>
            <a:endParaRPr lang="ru-RU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579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860" y="0"/>
            <a:ext cx="918286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-57882" y="30799"/>
            <a:ext cx="6286066" cy="1224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solidFill>
                  <a:srgbClr val="FFC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Против стрельбы, против беды.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solidFill>
                  <a:srgbClr val="FFC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Встанем за нашу планету.</a:t>
            </a:r>
          </a:p>
        </p:txBody>
      </p:sp>
    </p:spTree>
    <p:extLst>
      <p:ext uri="{BB962C8B-B14F-4D97-AF65-F5344CB8AC3E}">
        <p14:creationId xmlns:p14="http://schemas.microsoft.com/office/powerpoint/2010/main" val="2882034522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9"/>
            <a:ext cx="9144000" cy="685658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1419"/>
            <a:ext cx="9144000" cy="1224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solidFill>
                  <a:srgbClr val="002060"/>
                </a:solidFill>
                <a:ea typeface="Calibri"/>
                <a:cs typeface="Times New Roman"/>
              </a:rPr>
              <a:t>Звери навек, Счастье навек,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solidFill>
                  <a:srgbClr val="002060"/>
                </a:solidFill>
                <a:ea typeface="Calibri"/>
                <a:cs typeface="Times New Roman"/>
              </a:rPr>
              <a:t>Так повелел человек!</a:t>
            </a:r>
          </a:p>
        </p:txBody>
      </p:sp>
    </p:spTree>
    <p:extLst>
      <p:ext uri="{BB962C8B-B14F-4D97-AF65-F5344CB8AC3E}">
        <p14:creationId xmlns:p14="http://schemas.microsoft.com/office/powerpoint/2010/main" val="924096339"/>
      </p:ext>
    </p:extLst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752" y="0"/>
            <a:ext cx="9136247" cy="625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solidFill>
                  <a:srgbClr val="FFFF00"/>
                </a:solidFill>
                <a:ea typeface="Calibri"/>
                <a:cs typeface="Times New Roman"/>
              </a:rPr>
              <a:t>Пусть всегда будут рощи</a:t>
            </a:r>
            <a:r>
              <a:rPr lang="ru-RU" sz="3200" dirty="0" smtClean="0">
                <a:solidFill>
                  <a:srgbClr val="FFFF00"/>
                </a:solidFill>
                <a:ea typeface="Calibri"/>
                <a:cs typeface="Times New Roman"/>
              </a:rPr>
              <a:t>,</a:t>
            </a:r>
            <a:r>
              <a:rPr lang="ru-RU" dirty="0" smtClean="0">
                <a:ea typeface="Calibri"/>
                <a:cs typeface="Times New Roman"/>
              </a:rPr>
              <a:t>,</a:t>
            </a:r>
            <a:endParaRPr lang="ru-RU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48752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752" y="0"/>
            <a:ext cx="9136247" cy="625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 smtClean="0">
                <a:solidFill>
                  <a:srgbClr val="FFFF00"/>
                </a:solidFill>
                <a:ea typeface="Calibri"/>
                <a:cs typeface="Times New Roman"/>
              </a:rPr>
              <a:t>Пусть </a:t>
            </a:r>
            <a:r>
              <a:rPr lang="ru-RU" sz="3200" dirty="0">
                <a:solidFill>
                  <a:srgbClr val="FFFF00"/>
                </a:solidFill>
                <a:ea typeface="Calibri"/>
                <a:cs typeface="Times New Roman"/>
              </a:rPr>
              <a:t>всегда будут птицы</a:t>
            </a:r>
            <a:r>
              <a:rPr lang="ru-RU" dirty="0">
                <a:ea typeface="Calibri"/>
                <a:cs typeface="Times New Roman"/>
              </a:rPr>
              <a:t>,</a:t>
            </a:r>
          </a:p>
        </p:txBody>
      </p:sp>
    </p:spTree>
    <p:extLst>
      <p:ext uri="{BB962C8B-B14F-4D97-AF65-F5344CB8AC3E}">
        <p14:creationId xmlns:p14="http://schemas.microsoft.com/office/powerpoint/2010/main" val="3352844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18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752" y="0"/>
            <a:ext cx="9136247" cy="625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solidFill>
                  <a:srgbClr val="FFFF00"/>
                </a:solidFill>
                <a:ea typeface="Calibri"/>
                <a:cs typeface="Times New Roman"/>
              </a:rPr>
              <a:t>Пусть </a:t>
            </a:r>
            <a:r>
              <a:rPr lang="ru-RU" sz="3200" dirty="0" smtClean="0">
                <a:solidFill>
                  <a:srgbClr val="FFFF00"/>
                </a:solidFill>
                <a:ea typeface="Calibri"/>
                <a:cs typeface="Times New Roman"/>
              </a:rPr>
              <a:t>всегда будут звери,</a:t>
            </a:r>
            <a:endParaRPr lang="ru-RU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3327188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-5071" y="0"/>
            <a:ext cx="914907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/>
                <a:ea typeface="Calibri"/>
                <a:cs typeface="Times New Roman"/>
              </a:rPr>
              <a:t>Глаза земли. Душа земли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...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 ... Да, земля живая. У нее есть душа. И эта душа болит. И глаза у нее есть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3546575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752" y="0"/>
            <a:ext cx="9136247" cy="625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endParaRPr lang="ru-RU" sz="3200" dirty="0">
              <a:solidFill>
                <a:srgbClr val="FFFF00"/>
              </a:solidFill>
              <a:ea typeface="Calibri"/>
              <a:cs typeface="Times New Roman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-27384"/>
            <a:ext cx="6885384" cy="688538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35696" y="312714"/>
            <a:ext cx="42947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FF00"/>
                </a:solidFill>
              </a:rPr>
              <a:t>Пусть всегда будем мы.</a:t>
            </a:r>
            <a:endParaRPr lang="ru-RU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2472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752" y="0"/>
            <a:ext cx="9136247" cy="625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endParaRPr lang="ru-RU" sz="3200" dirty="0">
              <a:solidFill>
                <a:srgbClr val="FFFF00"/>
              </a:solidFill>
              <a:ea typeface="Calibri"/>
              <a:cs typeface="Times New Roman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455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752" y="0"/>
            <a:ext cx="9136247" cy="625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endParaRPr lang="ru-RU" sz="3200" dirty="0">
              <a:solidFill>
                <a:srgbClr val="FFFF00"/>
              </a:solidFill>
              <a:ea typeface="Calibri"/>
              <a:cs typeface="Times New Roman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2" y="0"/>
            <a:ext cx="913250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472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752" y="0"/>
            <a:ext cx="9136247" cy="625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endParaRPr lang="ru-RU" sz="3200" dirty="0">
              <a:solidFill>
                <a:srgbClr val="FFFF00"/>
              </a:solidFill>
              <a:ea typeface="Calibri"/>
              <a:cs typeface="Times New Roman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"/>
            <a:ext cx="9143999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165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752" y="0"/>
            <a:ext cx="9136247" cy="625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endParaRPr lang="ru-RU" sz="3200" dirty="0">
              <a:solidFill>
                <a:srgbClr val="FFFF00"/>
              </a:solidFill>
              <a:ea typeface="Calibri"/>
              <a:cs typeface="Times New Roman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5" y="1151"/>
            <a:ext cx="9142464" cy="6856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0087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752" y="0"/>
            <a:ext cx="9136247" cy="625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endParaRPr lang="ru-RU" sz="3200" dirty="0">
              <a:solidFill>
                <a:srgbClr val="FFFF00"/>
              </a:solidFill>
              <a:ea typeface="Calibri"/>
              <a:cs typeface="Times New Roman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294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" y="5373216"/>
            <a:ext cx="570129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Эти глаза полны слез. Ведь чего только не делали со своей маленькой и хрупкой землей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662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556653" y="5661248"/>
            <a:ext cx="45047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Ее взрывали и бомбили, 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512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" y="4412"/>
            <a:ext cx="9138116" cy="685358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085" y="4412"/>
            <a:ext cx="89444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Times New Roman"/>
                <a:ea typeface="Calibri"/>
                <a:cs typeface="Times New Roman"/>
              </a:rPr>
              <a:t>ее посыпали 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ядами.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Рубили леса, защищавшие ее от зноя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4893680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680"/>
            <a:ext cx="9144000" cy="689168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5603585" cy="548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15000"/>
              </a:lnSpc>
            </a:pPr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Осушали озера, поившие ее влагой</a:t>
            </a:r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.</a:t>
            </a:r>
            <a:endParaRPr lang="ru-RU" sz="16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32733982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688538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19670" y="2564904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Долго терпела земля. Она вздыхала и стонала, люди не слышали ее стонов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733909055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514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188640"/>
            <a:ext cx="89644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  <a:latin typeface="Times New Roman"/>
                <a:ea typeface="Calibri"/>
              </a:rPr>
              <a:t>И вот земля вскричала: «Спасите меня! Я гибну!»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707512727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22163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FF00"/>
                </a:solidFill>
                <a:latin typeface="Times New Roman"/>
                <a:ea typeface="Calibri"/>
                <a:cs typeface="Times New Roman"/>
              </a:rPr>
              <a:t>И люди, наконец, услышали. Они </a:t>
            </a:r>
            <a:r>
              <a:rPr lang="ru-RU" sz="2800" dirty="0">
                <a:solidFill>
                  <a:srgbClr val="FFFF00"/>
                </a:solidFill>
                <a:latin typeface="Times New Roman"/>
                <a:ea typeface="Calibri"/>
                <a:cs typeface="Times New Roman"/>
              </a:rPr>
              <a:t>поняли, что если погибнет </a:t>
            </a:r>
            <a:r>
              <a:rPr lang="ru-RU" sz="2800" dirty="0" smtClean="0">
                <a:solidFill>
                  <a:srgbClr val="FFFF00"/>
                </a:solidFill>
                <a:latin typeface="Times New Roman"/>
                <a:ea typeface="Calibri"/>
                <a:cs typeface="Times New Roman"/>
              </a:rPr>
              <a:t>земля,</a:t>
            </a:r>
            <a:endParaRPr lang="ru-RU" sz="2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306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208</Words>
  <Application>Microsoft Office PowerPoint</Application>
  <PresentationFormat>Экран (4:3)</PresentationFormat>
  <Paragraphs>23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Тема урока  Интегрированный урок по географии, экологии, музыки   «Наш дом - Земля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  Урок- игра по экологии   «Давайте с природой дружить!»</dc:title>
  <dc:creator>Даша</dc:creator>
  <cp:lastModifiedBy>Даша</cp:lastModifiedBy>
  <cp:revision>27</cp:revision>
  <dcterms:created xsi:type="dcterms:W3CDTF">2014-03-14T11:30:52Z</dcterms:created>
  <dcterms:modified xsi:type="dcterms:W3CDTF">2015-10-16T15:23:01Z</dcterms:modified>
</cp:coreProperties>
</file>