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8" r:id="rId11"/>
    <p:sldId id="269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EE3F-D746-443D-A9B0-437909C528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DF491-0B96-41E9-9C36-4F051D949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35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F491-0B96-41E9-9C36-4F051D949D8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45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работы классных руководителей с неблагополучными семьями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221088"/>
            <a:ext cx="3992488" cy="1528193"/>
          </a:xfrm>
        </p:spPr>
        <p:txBody>
          <a:bodyPr>
            <a:normAutofit/>
          </a:bodyPr>
          <a:lstStyle/>
          <a:p>
            <a:r>
              <a:rPr lang="ru-RU" dirty="0" smtClean="0"/>
              <a:t>Из опыта работы классного руководителя 8 «б» класса Снетковой Елены Леонидовны </a:t>
            </a:r>
          </a:p>
          <a:p>
            <a:r>
              <a:rPr lang="ru-RU" sz="1400" dirty="0" smtClean="0"/>
              <a:t>Лицей «Альфа» – 2015 год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66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Изучение методической литературы по вопросам работы с неблагополучными семьями.</a:t>
            </a:r>
          </a:p>
          <a:p>
            <a:r>
              <a:rPr lang="ru-RU" dirty="0" smtClean="0"/>
              <a:t>Выявление, изучение и распространения наиболее ценного опыта взаимодействию с семьями. </a:t>
            </a:r>
          </a:p>
          <a:p>
            <a:r>
              <a:rPr lang="ru-RU" dirty="0" smtClean="0"/>
              <a:t>Выработка алгоритма деятельности.</a:t>
            </a:r>
          </a:p>
          <a:p>
            <a:r>
              <a:rPr lang="ru-RU" dirty="0" smtClean="0"/>
              <a:t>Совместно с психологом используем методы: «поиска ресурсов», «выстраивания будущего».</a:t>
            </a:r>
          </a:p>
          <a:p>
            <a:r>
              <a:rPr lang="ru-RU" dirty="0" smtClean="0"/>
              <a:t>Основные вопросы, </a:t>
            </a:r>
            <a:r>
              <a:rPr lang="ru-RU" dirty="0"/>
              <a:t>н</a:t>
            </a:r>
            <a:r>
              <a:rPr lang="ru-RU" dirty="0" smtClean="0"/>
              <a:t>а которые надо ориентировать родителей: «Что может произойти с Вашей семьёй в будущем» Что в вас самих может помочь Вам изменить Вашу жизнь к лучшему.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работа.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934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 Как наладить микроклимат в семье» </a:t>
            </a:r>
          </a:p>
          <a:p>
            <a:pPr marL="0" indent="0">
              <a:buNone/>
            </a:pPr>
            <a:r>
              <a:rPr lang="ru-RU" dirty="0" smtClean="0"/>
              <a:t>Проводятся беседы .направленные на формирование позитивных установок но ЗОЖ, отработку навыков уверенного поведения и умения противостоять давлению в обществу.</a:t>
            </a:r>
          </a:p>
          <a:p>
            <a:pPr marL="0" indent="0">
              <a:buNone/>
            </a:pPr>
            <a:r>
              <a:rPr lang="ru-RU" dirty="0" smtClean="0"/>
              <a:t>Взаимодействие с учителями предметниками.</a:t>
            </a:r>
          </a:p>
          <a:p>
            <a:pPr marL="0" indent="0">
              <a:buNone/>
            </a:pPr>
            <a:r>
              <a:rPr lang="ru-RU" dirty="0" smtClean="0"/>
              <a:t>Формирование семейных ценностей.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172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Я работаю по данной проблеме совсем мало времени (3-й год). О больших результатах говорить рано, но продвижение к намеченной цели, уже заметны. В одной из семей (в классе наблюдается 2 неблагополучных семьи), подросток стал стабильно учиться, не пропускает уроки без причины, есть заинтересованность со стороны родителей и самого подростка. Ученик намерен закончить 11 классов. И пусть мы сможем помочь только одной из множества семей, но этот результат будет дорог.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908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Таким образом, я считаю, что основным направлением решением данной проблемы является система профилактических мероприятий. При таком подходе  центр тяжести всей системы, должен быть перемещён на работу с определёнными семьями. Причём эта работа должна быть комплексной и включать в себя меры помощи социального, психологического, педагогического и юридического характера.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Хорошо, когда родители понимают, что, несмотря на все семейные проблемы, нельзя отнимать детство и радость у своих детей.</a:t>
            </a:r>
            <a:r>
              <a:rPr lang="ru-RU" dirty="0"/>
              <a:t> </a:t>
            </a:r>
            <a:r>
              <a:rPr lang="ru-RU" dirty="0" smtClean="0"/>
              <a:t>Когда же этого понимания нет, на помощь детям приходим мы – педагоги, и в этом смысл нашей деятельности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746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Буянов М.И. «Ребёнок из неблагополучной семьи: записки детского психолога»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Журнал «Социальный педагог», 2009г.№4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Журнал «Классный руководитель»,2012г. №5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Понятие типы неблагополучных семей: книга для педагогов и родителей. – М.: Издательство ВЛАДОС-ПРЕСС,2009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Библиографический список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12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Семья – коллектив, играющий в воспитании основную роль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Приобретение первого жизненного опыта в семье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Как положительный, так и отрицательный фактор в воспитании 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Ребёнок «Зеркало семьи»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2800" b="1" dirty="0" smtClean="0"/>
              <a:t>Превентивные</a:t>
            </a:r>
            <a:r>
              <a:rPr lang="ru-RU" sz="2800" dirty="0" smtClean="0"/>
              <a:t>  </a:t>
            </a:r>
            <a:r>
              <a:rPr lang="ru-RU" dirty="0" smtClean="0"/>
              <a:t>(проблемы имеют незначительное проявление)</a:t>
            </a:r>
            <a:endParaRPr lang="ru-RU" sz="2800" dirty="0"/>
          </a:p>
          <a:p>
            <a:pPr marL="571500" indent="-571500">
              <a:buFont typeface="+mj-lt"/>
              <a:buAutoNum type="romanUcPeriod"/>
            </a:pPr>
            <a:r>
              <a:rPr lang="ru-RU" sz="2800" b="1" dirty="0" smtClean="0"/>
              <a:t>Противоречие обостряют взаимоотношения в семье  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dirty="0" smtClean="0"/>
              <a:t> </a:t>
            </a:r>
            <a:r>
              <a:rPr lang="ru-RU" sz="2800" b="1" dirty="0" smtClean="0"/>
              <a:t>Потерявшие жизненную перспективу 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96944" cy="1512168"/>
          </a:xfrm>
        </p:spPr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ru-RU" dirty="0" smtClean="0"/>
              <a:t> группы неблагополучных семей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5483606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8 классе, где я являюсь классным руководителем, есть 2 семьи</a:t>
            </a:r>
            <a:r>
              <a:rPr lang="en-US" b="1" dirty="0" smtClean="0"/>
              <a:t>: </a:t>
            </a:r>
            <a:r>
              <a:rPr lang="ru-RU" b="1" dirty="0" smtClean="0"/>
              <a:t>педагогической несостоятельности  (вторая  группа неблагополучия)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900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Целью </a:t>
            </a:r>
            <a:r>
              <a:rPr lang="ru-RU" sz="3200" u="sng" dirty="0" smtClean="0"/>
              <a:t>данной совместной работы: триединства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учитель - ученик – родитель</a:t>
            </a:r>
            <a:r>
              <a:rPr lang="ru-RU" sz="3200" dirty="0" smtClean="0"/>
              <a:t>  является профилактика неблагополучия, укрепления института семьи, возрождение семейный традиций, укрепление внутрисемейных связей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Педагогическая несостоятельность семей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44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636912"/>
            <a:ext cx="7596832" cy="39212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Диагностирование и определение проблем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Выявление и анализ факторов, обуславливающих социальную </a:t>
            </a:r>
            <a:r>
              <a:rPr lang="ru-RU" dirty="0" err="1" smtClean="0"/>
              <a:t>дезадаптацию</a:t>
            </a:r>
            <a:r>
              <a:rPr lang="ru-RU" dirty="0" smtClean="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Формирование тактики в результате анализа семейной ситуации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Организация просветительской работы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Оказание помощи социальным педагогом и психологом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Вовлечение родителей во  внеурочную деятельность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соответствии с целями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75709"/>
            <a:ext cx="6420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Были поставленный следующие задачи:</a:t>
            </a:r>
          </a:p>
        </p:txBody>
      </p:sp>
    </p:spTree>
    <p:extLst>
      <p:ext uri="{BB962C8B-B14F-4D97-AF65-F5344CB8AC3E}">
        <p14:creationId xmlns:p14="http://schemas.microsoft.com/office/powerpoint/2010/main" val="24730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Изучение проблем причин семейного неблагополучия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Психолого-педагогическое просвещение родителей по вопросу семейного воспитания, знакомство с положительным опытом воспитания детей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Оказание практической помощи и психологической поддержки семьи 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… и определены основные направления работы с семьёй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9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Мною разработаны четыре ступени: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Информационно диагностическая 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Прогностическая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Активная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Контрольная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Ступени взаимодействия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66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1.Установление контакта, налаживание доверительных отношений, положительных основ для сотрудничества(</a:t>
            </a:r>
            <a:r>
              <a:rPr lang="ru-RU" sz="1800" dirty="0" smtClean="0"/>
              <a:t>беседы, микроклимат в семье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2.Посещение на дому, знакомство с родителями, ближайшим окружением.</a:t>
            </a:r>
          </a:p>
          <a:p>
            <a:r>
              <a:rPr lang="ru-RU" dirty="0" smtClean="0"/>
              <a:t>3.Заполнение социального паспорта, составление</a:t>
            </a:r>
          </a:p>
          <a:p>
            <a:pPr marL="0" indent="0">
              <a:buNone/>
            </a:pPr>
            <a:r>
              <a:rPr lang="ru-RU" dirty="0" smtClean="0"/>
              <a:t>    ИПР( </a:t>
            </a:r>
            <a:r>
              <a:rPr lang="ru-RU" sz="1800" dirty="0" smtClean="0"/>
              <a:t>выбор форм и методов работы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В начале каждого учебного года осуществляется точная диагностика личности и среды.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387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Работа проходит в соответствии с планом, где за основу берут такие пункты, как родительский всеобуч, беседы на педагогические темы, совместная работа по реабилитации неблагополучной семей социальными службами района ПДН, КДН.</a:t>
            </a:r>
            <a:r>
              <a:rPr lang="ru-RU" dirty="0"/>
              <a:t> </a:t>
            </a:r>
            <a:r>
              <a:rPr lang="ru-RU" dirty="0" smtClean="0"/>
              <a:t>Привлечение родителей для организации мероприятий с вовлечением детей из неблагополучных семей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691680" y="548680"/>
            <a:ext cx="6120680" cy="168477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Составлен план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9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222</TotalTime>
  <Words>668</Words>
  <Application>Microsoft Office PowerPoint</Application>
  <PresentationFormat>Экран (4:3)</PresentationFormat>
  <Paragraphs>64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Особенности работы классных руководителей с неблагополучными семьями </vt:lpstr>
      <vt:lpstr>Ребёнок «Зеркало семьи»</vt:lpstr>
      <vt:lpstr>3 группы неблагополучных семей</vt:lpstr>
      <vt:lpstr>Педагогическая несостоятельность семей </vt:lpstr>
      <vt:lpstr>В соответствии с целями </vt:lpstr>
      <vt:lpstr>… и определены основные направления работы с семьёй </vt:lpstr>
      <vt:lpstr>Ступени взаимодействия </vt:lpstr>
      <vt:lpstr>Этапы работы.</vt:lpstr>
      <vt:lpstr>Составлен план работы</vt:lpstr>
      <vt:lpstr>Методическая работа.</vt:lpstr>
      <vt:lpstr>Методическая работа</vt:lpstr>
      <vt:lpstr>Заключение</vt:lpstr>
      <vt:lpstr>Выводы</vt:lpstr>
      <vt:lpstr>Библиографический список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классных руководителей с неблагополучными семьями </dc:title>
  <dc:creator>МКОУ лицей Альфа</dc:creator>
  <cp:lastModifiedBy>МКОУ лицей Альфа</cp:lastModifiedBy>
  <cp:revision>24</cp:revision>
  <dcterms:created xsi:type="dcterms:W3CDTF">2015-03-07T15:01:02Z</dcterms:created>
  <dcterms:modified xsi:type="dcterms:W3CDTF">2015-03-16T11:09:51Z</dcterms:modified>
</cp:coreProperties>
</file>