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7" r:id="rId5"/>
    <p:sldId id="269" r:id="rId6"/>
    <p:sldId id="268" r:id="rId7"/>
    <p:sldId id="271" r:id="rId8"/>
    <p:sldId id="265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9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88D247-71DD-4F06-A8E2-A28FACCEDC24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16B5B70-744B-4606-8EB1-B33CBE626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056784" cy="230425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/>
            </a:r>
            <a:br>
              <a:rPr lang="ru-RU" sz="6000" b="1" dirty="0" smtClean="0">
                <a:solidFill>
                  <a:srgbClr val="00B050"/>
                </a:solidFill>
              </a:rPr>
            </a:br>
            <a:r>
              <a:rPr lang="ru-RU" sz="6000" b="1" dirty="0" smtClean="0">
                <a:solidFill>
                  <a:srgbClr val="00B050"/>
                </a:solidFill>
              </a:rPr>
              <a:t/>
            </a:r>
            <a:br>
              <a:rPr lang="ru-RU" sz="6000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Промышленность Сургута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«Юные ученые</a:t>
            </a:r>
            <a:r>
              <a:rPr lang="en-US" sz="4400" b="1" dirty="0" smtClean="0">
                <a:solidFill>
                  <a:srgbClr val="FF0000"/>
                </a:solidFill>
              </a:rPr>
              <a:t>-</a:t>
            </a:r>
            <a:r>
              <a:rPr lang="ru-RU" sz="4400" b="1" dirty="0" smtClean="0">
                <a:solidFill>
                  <a:srgbClr val="FF0000"/>
                </a:solidFill>
              </a:rPr>
              <a:t>исследователи»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Польззователь\Downloads\6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7143800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027795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Цель проекта: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71612"/>
            <a:ext cx="6573416" cy="4593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Показать возможность использования образовательных конструкторов в деятельности детей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дошкольного возраста.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rgbClr val="00B050"/>
                </a:solidFill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1400" b="1" dirty="0" smtClean="0">
                <a:solidFill>
                  <a:srgbClr val="002060"/>
                </a:solidFill>
              </a:rPr>
              <a:t>Развитие конструктивной деятельности дошкольников. </a:t>
            </a:r>
          </a:p>
          <a:p>
            <a:pPr>
              <a:buFont typeface="Wingdings" pitchFamily="2" charset="2"/>
              <a:buChar char="v"/>
            </a:pPr>
            <a:r>
              <a:rPr lang="ru-RU" sz="1400" b="1" dirty="0" smtClean="0">
                <a:solidFill>
                  <a:srgbClr val="002060"/>
                </a:solidFill>
              </a:rPr>
              <a:t>Выявление, поддержка и развитие интеллектуально одарённых детей в области технического творчества.</a:t>
            </a:r>
          </a:p>
          <a:p>
            <a:pPr>
              <a:buFont typeface="Wingdings" pitchFamily="2" charset="2"/>
              <a:buChar char="v"/>
            </a:pPr>
            <a:r>
              <a:rPr lang="ru-RU" sz="1400" b="1" dirty="0" smtClean="0">
                <a:solidFill>
                  <a:srgbClr val="002060"/>
                </a:solidFill>
              </a:rPr>
              <a:t>Расширение представлений детей о промышленных предприятиях родного города;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B050"/>
                </a:solidFill>
              </a:rPr>
              <a:t>Актуальность: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Конструирование является одним из важнейших и интереснейших видов детской деятельности.</a:t>
            </a:r>
          </a:p>
          <a:p>
            <a:pPr marL="0" indent="0"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Робототехника основана на практическом подходе к обучению, при котором дети активно вовлечены в свой собственный образовательный процесс. Вместо простого запоминания чужих работ и достижений ребенок сталкивается с задачами, которые побуждают  использовать своё воображение, навык решения проблем и работы в команде…</a:t>
            </a:r>
          </a:p>
          <a:p>
            <a:pPr algn="ctr">
              <a:buNone/>
            </a:pPr>
            <a:endParaRPr lang="ru-RU" sz="14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ru-RU" sz="14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18756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ООО «Газпром </a:t>
            </a:r>
            <a:r>
              <a:rPr lang="ru-RU" sz="1600" dirty="0" err="1" smtClean="0"/>
              <a:t>трансгаз</a:t>
            </a:r>
            <a:r>
              <a:rPr lang="ru-RU" sz="1600" dirty="0" smtClean="0"/>
              <a:t> Сургут» — одно из крупнейших и эффективно работающих предприятий нефтегазового комплекса Западной Сибири..</a:t>
            </a:r>
            <a:endParaRPr lang="ru-RU" sz="1600" dirty="0"/>
          </a:p>
        </p:txBody>
      </p:sp>
      <p:pic>
        <p:nvPicPr>
          <p:cNvPr id="8" name="Содержимое 7" descr="mM2RQPdf4B2-l5heNF5D8g=s60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214554"/>
            <a:ext cx="5857916" cy="3643338"/>
          </a:xfrm>
        </p:spPr>
      </p:pic>
    </p:spTree>
    <p:extLst>
      <p:ext uri="{BB962C8B-B14F-4D97-AF65-F5344CB8AC3E}">
        <p14:creationId xmlns="" xmlns:p14="http://schemas.microsoft.com/office/powerpoint/2010/main" val="306920943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Работая над проектом, дошкольники расширяют представления  о предприятиях родного города и прививают чувство патриотизма..</a:t>
            </a:r>
            <a:endParaRPr lang="ru-RU" sz="2000" dirty="0"/>
          </a:p>
        </p:txBody>
      </p:sp>
      <p:pic>
        <p:nvPicPr>
          <p:cNvPr id="1026" name="Picture 2" descr="C:\Users\Польззователь\Documents\IMG_46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00240"/>
            <a:ext cx="6072230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зователь\Documents\IMG_46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857232"/>
            <a:ext cx="7000924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зователь\Documents\IMG_46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7" y="1000108"/>
            <a:ext cx="6786610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зователь\Documents\IMG_4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14422"/>
            <a:ext cx="6215106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Над проектом работали педагоги: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1" y="2119257"/>
            <a:ext cx="3108959" cy="3603812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Мухамедьянова</a:t>
            </a:r>
            <a:r>
              <a:rPr lang="ru-RU" dirty="0" smtClean="0">
                <a:solidFill>
                  <a:srgbClr val="002060"/>
                </a:solidFill>
              </a:rPr>
              <a:t> Т.В.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Махмузова</a:t>
            </a:r>
            <a:r>
              <a:rPr lang="ru-RU" dirty="0" smtClean="0">
                <a:solidFill>
                  <a:srgbClr val="002060"/>
                </a:solidFill>
              </a:rPr>
              <a:t> У.В.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Эйвазова</a:t>
            </a:r>
            <a:r>
              <a:rPr lang="ru-RU" dirty="0" smtClean="0">
                <a:solidFill>
                  <a:srgbClr val="002060"/>
                </a:solidFill>
              </a:rPr>
              <a:t> А.В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Инютина К.В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Басырова</a:t>
            </a:r>
            <a:r>
              <a:rPr lang="ru-RU" dirty="0" smtClean="0">
                <a:solidFill>
                  <a:srgbClr val="002060"/>
                </a:solidFill>
              </a:rPr>
              <a:t> А.В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Хусаинова Л.Н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Польззователь\Downloads\вып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214554"/>
            <a:ext cx="4000528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3549063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Users\Польззователь\Downloads\с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618</TotalTime>
  <Words>161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  Промышленность Сургута</vt:lpstr>
      <vt:lpstr>Цель проекта:</vt:lpstr>
      <vt:lpstr>ООО «Газпром трансгаз Сургут» — одно из крупнейших и эффективно работающих предприятий нефтегазового комплекса Западной Сибири..</vt:lpstr>
      <vt:lpstr>Работая над проектом, дошкольники расширяют представления  о предприятиях родного города и прививают чувство патриотизма..</vt:lpstr>
      <vt:lpstr>Слайд 5</vt:lpstr>
      <vt:lpstr>Слайд 6</vt:lpstr>
      <vt:lpstr>Слайд 7</vt:lpstr>
      <vt:lpstr>Над проектом работали педагоги: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Промышленность Сургута</dc:title>
  <dc:creator>зайнаб азимова</dc:creator>
  <cp:lastModifiedBy>Польззователь</cp:lastModifiedBy>
  <cp:revision>27</cp:revision>
  <dcterms:created xsi:type="dcterms:W3CDTF">2015-04-07T04:27:31Z</dcterms:created>
  <dcterms:modified xsi:type="dcterms:W3CDTF">2015-10-15T22:24:09Z</dcterms:modified>
</cp:coreProperties>
</file>