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7A481F-5D9C-4F52-B045-CEC8EF3EA414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0919C9-87A3-45DB-8CF5-D35F37D5294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643182"/>
            <a:ext cx="8458200" cy="1222375"/>
          </a:xfrm>
        </p:spPr>
        <p:txBody>
          <a:bodyPr/>
          <a:lstStyle/>
          <a:p>
            <a:r>
              <a:rPr lang="ru-RU" dirty="0" smtClean="0"/>
              <a:t>Прыжки через козла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3886200"/>
            <a:ext cx="4910142" cy="914400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Вахонина Анна, 10Б</a:t>
            </a:r>
            <a:endParaRPr lang="ru-RU" dirty="0"/>
          </a:p>
        </p:txBody>
      </p:sp>
      <p:pic>
        <p:nvPicPr>
          <p:cNvPr id="36866" name="Picture 2" descr="http://www.prosv.ru/ebooks/Mozgovoi_Uroki_fizkulturi/images/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1" y="-6147"/>
            <a:ext cx="4928416" cy="2506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Техника прыжка через козла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643570" cy="5786454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Прыжок ноги врозь </a:t>
            </a:r>
            <a:r>
              <a:rPr lang="ru-RU" b="1" i="1" dirty="0" smtClean="0"/>
              <a:t>через </a:t>
            </a:r>
            <a:r>
              <a:rPr lang="ru-RU" b="1" i="1" dirty="0" smtClean="0"/>
              <a:t>козла в </a:t>
            </a:r>
            <a:r>
              <a:rPr lang="ru-RU" b="1" i="1" dirty="0" smtClean="0"/>
              <a:t>ширину</a:t>
            </a:r>
          </a:p>
          <a:p>
            <a:pPr>
              <a:buNone/>
            </a:pPr>
            <a:r>
              <a:rPr lang="ru-RU" dirty="0" smtClean="0"/>
              <a:t>Ученик ставит руки на снаряд значительно впереди туловища, под тупым углом к нему. При постановке рук под углом меньше 90° плечи уйдут далеко вперёд, и усилия придётся тратить на то, чтобы поднять их. В результате отталкивание получится низким. С началом толчка руками развести ноги врозь пошире. Толчок должен быть очень быстрым («в одно касание»). После толчка ученик, разгибаясь в тазобедренных суставах, поднимает руки </a:t>
            </a:r>
            <a:r>
              <a:rPr lang="ru-RU" dirty="0" err="1" smtClean="0"/>
              <a:t>назад-вверх</a:t>
            </a:r>
            <a:r>
              <a:rPr lang="ru-RU" dirty="0" smtClean="0"/>
              <a:t>, описывая почти круг. Это помогает разогнуться до слегка прогнутого положения. Зафиксировав положение ноги врозь прогнувшись, ученик соединяет ноги и сгибается в тазобедренных суставах. Ноги несколько обгоняют туловище, чтобы, встретив опору, задержать движение тела вперёд и сохранить устойчивость в момент приземления.</a:t>
            </a:r>
            <a:endParaRPr lang="ru-RU" dirty="0"/>
          </a:p>
        </p:txBody>
      </p:sp>
      <p:pic>
        <p:nvPicPr>
          <p:cNvPr id="1026" name="Picture 2" descr="http://konspekta.net/studopediaorg/baza1/90800473748.files/image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25" y="1214422"/>
            <a:ext cx="3762375" cy="2314575"/>
          </a:xfrm>
          <a:prstGeom prst="rect">
            <a:avLst/>
          </a:prstGeom>
          <a:noFill/>
        </p:spPr>
      </p:pic>
      <p:pic>
        <p:nvPicPr>
          <p:cNvPr id="1028" name="Picture 4" descr="http://ok-t.ru/studopediaru/baza1/1526553444464.files/image02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000504"/>
            <a:ext cx="3571867" cy="2007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Обучение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Прыжок на месте толчком двумя ногами с разведением и сведением их в полёте;</a:t>
            </a:r>
          </a:p>
          <a:p>
            <a:r>
              <a:rPr lang="ru-RU" dirty="0" smtClean="0"/>
              <a:t>Прыжок ноги врозь с высоты (50-100 см);</a:t>
            </a:r>
          </a:p>
          <a:p>
            <a:r>
              <a:rPr lang="ru-RU" dirty="0" smtClean="0"/>
              <a:t>Из упора лёжа на полу толчком ногами перейти в упор стоя согнувшись ноги врозь;</a:t>
            </a:r>
          </a:p>
          <a:p>
            <a:r>
              <a:rPr lang="ru-RU" dirty="0" smtClean="0"/>
              <a:t>Исходное положение – упор стоя у гимнастической стенки. Прыжки на месте с разведением и сведением ног после отталкивания. Следить, чтобы в момент полного разведения ног в стороны таз поднимался до уровня плеч;</a:t>
            </a:r>
          </a:p>
          <a:p>
            <a:r>
              <a:rPr lang="ru-RU" dirty="0" smtClean="0"/>
              <a:t>Упражнение с партнёром: прыжок ноги врозь, сгибаясь и разгибаясь. Прыжок выполняется толчком двумя ногами, партнёр стоит сзади и поддерживает товарища за </a:t>
            </a:r>
            <a:r>
              <a:rPr lang="ru-RU" dirty="0" smtClean="0"/>
              <a:t>поясницу.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9938" name="Picture 2" descr="http://refdb.ru/images/973/1944545/667f5f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3" y="4659830"/>
            <a:ext cx="3571868" cy="2517257"/>
          </a:xfrm>
          <a:prstGeom prst="rect">
            <a:avLst/>
          </a:prstGeom>
          <a:noFill/>
        </p:spPr>
      </p:pic>
      <p:pic>
        <p:nvPicPr>
          <p:cNvPr id="39940" name="Picture 4" descr="http://bmsi.ru/_uf/image/baka_Page_065_Image_0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14884"/>
            <a:ext cx="3513305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Страховка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Одной рукой поддерживать под грудь или под спину – в зависимости от положения тела ученика перед приземлением, другой – за предплечье или за запястье.</a:t>
            </a:r>
          </a:p>
          <a:p>
            <a:pPr>
              <a:buNone/>
            </a:pPr>
            <a:r>
              <a:rPr lang="ru-RU" dirty="0" smtClean="0"/>
              <a:t>Прыжок ноги врозь через коня в длину</a:t>
            </a:r>
          </a:p>
          <a:p>
            <a:pPr>
              <a:buNone/>
            </a:pPr>
            <a:r>
              <a:rPr lang="ru-RU" dirty="0" smtClean="0"/>
              <a:t>Длина разбега 14-16 м. Мостик устанавливается на расстоянии 60-70 см. Для правильного выполнения прыжка необходимо в полёте слегка прогнуться. Замах, как правило, не превышает 15-20°. Учащийся ставит руки на снаряд значительно впереди туловища (</a:t>
            </a:r>
            <a:r>
              <a:rPr lang="ru-RU" dirty="0" err="1" smtClean="0"/>
              <a:t>плечетуловищный</a:t>
            </a:r>
            <a:r>
              <a:rPr lang="ru-RU" dirty="0" smtClean="0"/>
              <a:t> угол равен 150-168°). Если угол меньше, то плечи сваливаются вперёд и толчок выполняется «под себя». После такого толчка полёт будет низким. Ноги разводятся в стороны только с началом толчка руками, и одновременно тело сгибается в тазобедренных суставах. Таз перемещается вверх. Закончив отталкивание руками, учащийся поднимает плечи вверх и постепенно разгибается. Торопиться с разгибанием не следует, так как </a:t>
            </a:r>
            <a:r>
              <a:rPr lang="ru-RU" dirty="0" err="1" smtClean="0"/>
              <a:t>прогибание</a:t>
            </a:r>
            <a:r>
              <a:rPr lang="ru-RU" dirty="0" smtClean="0"/>
              <a:t> при толчке руками – грубейшая ошибка.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Обучение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b="1" dirty="0" smtClean="0"/>
              <a:t>Прежде чем приступить к изучению данного прыжка, необходимо проверить степень овладения прыжками ноги врозь через козла в ширину и длину (высота снаряда 110-120 см, мостик на расстоянии 1 м, приземление не ближе 150 см от снаряда). Если в этих прыжках допускаются ошибки, то рекомендуется повторить упражнения для изучения отдельных фаз опорных прыжков.</a:t>
            </a:r>
          </a:p>
          <a:p>
            <a:pPr>
              <a:buNone/>
            </a:pPr>
            <a:r>
              <a:rPr lang="ru-RU" sz="4200" b="1" dirty="0" smtClean="0"/>
              <a:t>Овладение прыжком ноги врозь через коня в длину осуществляется в следующей последовательности:</a:t>
            </a:r>
          </a:p>
          <a:p>
            <a:pPr>
              <a:buNone/>
            </a:pPr>
            <a:r>
              <a:rPr lang="ru-RU" sz="4200" b="1" dirty="0" smtClean="0"/>
              <a:t>С 2-3 шагов разбега прыжок на руки на горку из 3-5 гимнастических матов и толчком руками переход в стойку ноги врозь на матах;</a:t>
            </a:r>
          </a:p>
          <a:p>
            <a:pPr>
              <a:buNone/>
            </a:pPr>
            <a:r>
              <a:rPr lang="ru-RU" sz="4200" b="1" dirty="0" smtClean="0"/>
              <a:t>Стоя в приседе на ближней части коня, прыгнуть ноги врозь толчком руками о дальнюю часть коня;</a:t>
            </a:r>
          </a:p>
          <a:p>
            <a:pPr>
              <a:buNone/>
            </a:pPr>
            <a:r>
              <a:rPr lang="ru-RU" sz="4200" b="1" dirty="0" smtClean="0"/>
              <a:t>Прыжок ноги врозь через двух козлов, поставленных вплотную, толчком руками о дальний снаряд. Выполнять разбег, не снижая скорости перед наскоком на мостик. Следить за тем, чтобы тело в полёте было выпрямленным и руки полностью вынесены вперёд;</a:t>
            </a:r>
          </a:p>
          <a:p>
            <a:pPr>
              <a:buNone/>
            </a:pPr>
            <a:r>
              <a:rPr lang="ru-RU" sz="4200" b="1" dirty="0" smtClean="0"/>
              <a:t>Прыжок ноги врозь через коня с положенным на него гимнастическим матом;</a:t>
            </a:r>
          </a:p>
          <a:p>
            <a:pPr>
              <a:buNone/>
            </a:pPr>
            <a:r>
              <a:rPr lang="ru-RU" sz="4200" b="1" dirty="0" smtClean="0"/>
              <a:t>Прыжок ноги врозь через коня в длину с приземлением в стойку ноги врозь на горку матов, уложенных вплотную к коню на одном с ним уровне. Обратить внимание на высоту взлёта после толчка руками и полное выпрямление в полёте.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Страховка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Поддерживать ученика под грудь и за руку выше локтя.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986" name="Picture 2" descr="http://www.fizkultura-vsem.ru/wordpress/wp-content/uploads/2012/11/gymnastic_spo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928934"/>
            <a:ext cx="5715000" cy="442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fizkultura-vsem.ru/wordpress/wp-content/uploads/2012/11/gymnastic_sport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84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620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Прыжки через козла</vt:lpstr>
      <vt:lpstr>Техника прыжка через козла </vt:lpstr>
      <vt:lpstr>Обучение </vt:lpstr>
      <vt:lpstr>Страховка </vt:lpstr>
      <vt:lpstr>Обучение </vt:lpstr>
      <vt:lpstr>Страховка 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Прыжки через козла</dc:title>
  <dc:creator>Евгений</dc:creator>
  <cp:lastModifiedBy>Евгений</cp:lastModifiedBy>
  <cp:revision>2</cp:revision>
  <dcterms:created xsi:type="dcterms:W3CDTF">2015-05-20T11:29:55Z</dcterms:created>
  <dcterms:modified xsi:type="dcterms:W3CDTF">2015-05-20T11:42:20Z</dcterms:modified>
</cp:coreProperties>
</file>