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56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5;&#1072;&#1090;&#1072;&#1083;&#1100;&#1103;\Desktop\&#1072;&#1090;&#1090;&#1072;&#1089;&#1090;&#1072;&#1094;&#1080;&#1103;%202015&#1075;\dcf95ee62dd8.mp3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5;&#1072;&#1090;&#1072;&#1083;&#1100;&#1103;\Desktop\&#1072;&#1090;&#1090;&#1072;&#1089;&#1090;&#1072;&#1094;&#1080;&#1103;%202015&#1075;\&#1089;&#1082;&#1072;&#1079;&#1082;&#1072;.mp3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5;&#1072;&#1090;&#1072;&#1083;&#1100;&#1103;\Desktop\&#1072;&#1090;&#1090;&#1072;&#1089;&#1090;&#1072;&#1094;&#1080;&#1103;%202015&#1075;\&#1073;&#1080;&#1090;&#1074;&#1072;%20&#1094;&#1088;&#1099;&#1089;.mp3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5;&#1072;&#1090;&#1072;&#1083;&#1100;&#1103;\Desktop\&#1072;&#1090;&#1090;&#1072;&#1089;&#1090;&#1072;&#1094;&#1080;&#1103;%202015&#1075;\&#1073;&#1080;&#1090;&#1074;&#1072;%20&#1094;&#1088;&#1099;&#1089;.mp3" TargetMode="Externa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5;&#1072;&#1090;&#1072;&#1083;&#1100;&#1103;\Desktop\&#1072;&#1090;&#1090;&#1072;&#1089;&#1090;&#1072;&#1094;&#1080;&#1103;%202015&#1075;\003a4e206880.mp3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5;&#1072;&#1090;&#1072;&#1083;&#1100;&#1103;\Desktop\&#1072;&#1090;&#1090;&#1072;&#1089;&#1090;&#1072;&#1094;&#1080;&#1103;%202015&#1075;\ed3a1bc171ec.mp3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аттастация 2015г\daa79df040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02089"/>
            <a:ext cx="4857784" cy="6452235"/>
          </a:xfrm>
          <a:prstGeom prst="rect">
            <a:avLst/>
          </a:prstGeom>
          <a:noFill/>
        </p:spPr>
      </p:pic>
      <p:pic>
        <p:nvPicPr>
          <p:cNvPr id="4" name="dcf95ee62dd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571604" y="6072206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8926" y="135729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аттастация 2015г\daa79df040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02089"/>
            <a:ext cx="4857784" cy="6452235"/>
          </a:xfrm>
          <a:prstGeom prst="rect">
            <a:avLst/>
          </a:prstGeom>
          <a:noFill/>
        </p:spPr>
      </p:pic>
      <p:pic>
        <p:nvPicPr>
          <p:cNvPr id="3" name="сказ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500166" y="6143644"/>
            <a:ext cx="304800" cy="30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488" y="142873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651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аттастация 2015г\PetrChajkovski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14290"/>
            <a:ext cx="4611699" cy="6368417"/>
          </a:xfrm>
          <a:prstGeom prst="rect">
            <a:avLst/>
          </a:prstGeom>
          <a:noFill/>
        </p:spPr>
      </p:pic>
      <p:pic>
        <p:nvPicPr>
          <p:cNvPr id="7" name="битва цры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142976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битва цры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1000100" y="5500702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наталья\Desktop\37139868_se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8491" y="0"/>
            <a:ext cx="498701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3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ья\Desktop\аттастация 2015г\637545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20" y="0"/>
            <a:ext cx="9124980" cy="6897623"/>
          </a:xfrm>
          <a:prstGeom prst="rect">
            <a:avLst/>
          </a:prstGeom>
          <a:noFill/>
        </p:spPr>
      </p:pic>
      <p:pic>
        <p:nvPicPr>
          <p:cNvPr id="3" name="003a4e20688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14348" y="51435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99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d3a1bc171e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42910" y="6143644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наталья\Desktop\аттастация 2015г\youloveit_ru_kartinki_film_zolushka_fana_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7" y="0"/>
            <a:ext cx="604353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59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282</TotalTime>
  <Words>2</Words>
  <PresentationFormat>Экран (4:3)</PresentationFormat>
  <Paragraphs>2</Paragraphs>
  <Slides>6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Windows User</cp:lastModifiedBy>
  <cp:revision>27</cp:revision>
  <dcterms:created xsi:type="dcterms:W3CDTF">2015-10-13T11:41:17Z</dcterms:created>
  <dcterms:modified xsi:type="dcterms:W3CDTF">2015-10-15T06:36:10Z</dcterms:modified>
</cp:coreProperties>
</file>