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59" r:id="rId6"/>
    <p:sldId id="267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16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362" autoAdjust="0"/>
  </p:normalViewPr>
  <p:slideViewPr>
    <p:cSldViewPr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89B9-B13C-496E-B7B4-6CF1B5F6C8B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C2C01-5272-4F88-B1D7-32D21935C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89B9-B13C-496E-B7B4-6CF1B5F6C8B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C2C01-5272-4F88-B1D7-32D21935C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89B9-B13C-496E-B7B4-6CF1B5F6C8B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C2C01-5272-4F88-B1D7-32D21935C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89B9-B13C-496E-B7B4-6CF1B5F6C8B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C2C01-5272-4F88-B1D7-32D21935C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89B9-B13C-496E-B7B4-6CF1B5F6C8B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C2C01-5272-4F88-B1D7-32D21935C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89B9-B13C-496E-B7B4-6CF1B5F6C8B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C2C01-5272-4F88-B1D7-32D21935C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89B9-B13C-496E-B7B4-6CF1B5F6C8B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C2C01-5272-4F88-B1D7-32D21935C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89B9-B13C-496E-B7B4-6CF1B5F6C8B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C2C01-5272-4F88-B1D7-32D21935C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89B9-B13C-496E-B7B4-6CF1B5F6C8B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C2C01-5272-4F88-B1D7-32D21935C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89B9-B13C-496E-B7B4-6CF1B5F6C8B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C2C01-5272-4F88-B1D7-32D21935C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89B9-B13C-496E-B7B4-6CF1B5F6C8B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C2C01-5272-4F88-B1D7-32D21935C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989B9-B13C-496E-B7B4-6CF1B5F6C8B6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C2C01-5272-4F88-B1D7-32D21935C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file:///F:\rusnarskaz\&#1044;&#1080;&#1089;&#1082;%201\17.%20&#1057;&#1077;&#1089;&#1090;&#1088;&#1080;&#1094;&#1072;%20&#1040;&#1083;&#1077;&#1085;&#1091;&#1096;&#1082;&#1072;%20&#1080;%20&#1073;&#1088;&#1072;&#1090;&#1077;&#1094;%20&#1048;&#1074;&#1072;&#1085;&#1091;&#1096;&#1082;&#1072;1.mp3" TargetMode="External"/><Relationship Id="rId7" Type="http://schemas.openxmlformats.org/officeDocument/2006/relationships/image" Target="../media/image15.png"/><Relationship Id="rId2" Type="http://schemas.openxmlformats.org/officeDocument/2006/relationships/audio" Target="file:///F:\rusnarskaz\&#1044;&#1080;&#1089;&#1082;%201\4.%20&#1052;&#1072;&#1096;&#1077;&#1085;&#1100;&#1082;&#1072;%20&#1080;%20&#1052;&#1077;&#1076;&#1074;&#1077;&#1076;&#1100;1.mp3" TargetMode="External"/><Relationship Id="rId1" Type="http://schemas.openxmlformats.org/officeDocument/2006/relationships/audio" Target="file:///F:\rusnarskaz\&#1044;&#1080;&#1089;&#1082;%201\1.%20&#1052;&#1086;&#1088;&#1086;&#1079;&#1082;&#1086;1.mp3" TargetMode="External"/><Relationship Id="rId6" Type="http://schemas.openxmlformats.org/officeDocument/2006/relationships/image" Target="../media/image14.png"/><Relationship Id="rId11" Type="http://schemas.openxmlformats.org/officeDocument/2006/relationships/image" Target="../media/image19.jpeg"/><Relationship Id="rId5" Type="http://schemas.openxmlformats.org/officeDocument/2006/relationships/image" Target="../media/image1.gif"/><Relationship Id="rId10" Type="http://schemas.openxmlformats.org/officeDocument/2006/relationships/image" Target="../media/image18.jpe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1000108"/>
            <a:ext cx="7400948" cy="3071834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Русские народные сказки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86256"/>
            <a:ext cx="762000" cy="2357454"/>
          </a:xfrm>
          <a:prstGeom prst="rect">
            <a:avLst/>
          </a:prstGeom>
          <a:noFill/>
        </p:spPr>
      </p:pic>
      <p:pic>
        <p:nvPicPr>
          <p:cNvPr id="1028" name="Picture 4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762000" cy="2214578"/>
          </a:xfrm>
          <a:prstGeom prst="rect">
            <a:avLst/>
          </a:prstGeom>
          <a:noFill/>
        </p:spPr>
      </p:pic>
      <p:pic>
        <p:nvPicPr>
          <p:cNvPr id="1030" name="Picture 6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762000" cy="2266950"/>
          </a:xfrm>
          <a:prstGeom prst="rect">
            <a:avLst/>
          </a:prstGeom>
          <a:noFill/>
        </p:spPr>
      </p:pic>
      <p:pic>
        <p:nvPicPr>
          <p:cNvPr id="6" name="Picture 3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558704" y="5084975"/>
            <a:ext cx="762000" cy="2450709"/>
          </a:xfrm>
          <a:prstGeom prst="rect">
            <a:avLst/>
          </a:prstGeom>
          <a:noFill/>
        </p:spPr>
      </p:pic>
      <p:pic>
        <p:nvPicPr>
          <p:cNvPr id="7" name="Picture 3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773281" y="5084977"/>
            <a:ext cx="762000" cy="2450709"/>
          </a:xfrm>
          <a:prstGeom prst="rect">
            <a:avLst/>
          </a:prstGeom>
          <a:noFill/>
        </p:spPr>
      </p:pic>
      <p:pic>
        <p:nvPicPr>
          <p:cNvPr id="8" name="Picture 3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6059297" y="5084975"/>
            <a:ext cx="762000" cy="245070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857356" y="4714884"/>
            <a:ext cx="6357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Автор:  </a:t>
            </a:r>
            <a:r>
              <a:rPr lang="ru-RU" dirty="0" err="1" smtClean="0">
                <a:solidFill>
                  <a:srgbClr val="FF0000"/>
                </a:solidFill>
              </a:rPr>
              <a:t>Трубинова</a:t>
            </a:r>
            <a:r>
              <a:rPr lang="ru-RU" dirty="0" smtClean="0">
                <a:solidFill>
                  <a:srgbClr val="FF0000"/>
                </a:solidFill>
              </a:rPr>
              <a:t>  Лариса Геннадьевна, учитель начальных классов МАОУ СОШ № 25 г., Балаково Саратовской области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858180" cy="8572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6 конкурс «Иллюстрации к сказкам»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86256"/>
            <a:ext cx="762000" cy="2357454"/>
          </a:xfrm>
          <a:prstGeom prst="rect">
            <a:avLst/>
          </a:prstGeom>
          <a:noFill/>
        </p:spPr>
      </p:pic>
      <p:pic>
        <p:nvPicPr>
          <p:cNvPr id="1028" name="Picture 4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762000" cy="2214578"/>
          </a:xfrm>
          <a:prstGeom prst="rect">
            <a:avLst/>
          </a:prstGeom>
          <a:noFill/>
        </p:spPr>
      </p:pic>
      <p:pic>
        <p:nvPicPr>
          <p:cNvPr id="1030" name="Picture 6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762000" cy="22669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00166" y="450057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00166" y="435769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484" name="Picture 4" descr="C:\Documents and Settings\Администратор\Рабочий стол\images668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1928802"/>
            <a:ext cx="2357454" cy="350046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571868" y="5929330"/>
            <a:ext cx="2571768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 «</a:t>
            </a:r>
            <a:r>
              <a:rPr lang="ru-RU" sz="2800" dirty="0" smtClean="0"/>
              <a:t>Снегурочка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858180" cy="8572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6 конкурс «Иллюстрации к сказкам»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86256"/>
            <a:ext cx="762000" cy="2357454"/>
          </a:xfrm>
          <a:prstGeom prst="rect">
            <a:avLst/>
          </a:prstGeom>
          <a:noFill/>
        </p:spPr>
      </p:pic>
      <p:pic>
        <p:nvPicPr>
          <p:cNvPr id="1028" name="Picture 4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762000" cy="2214578"/>
          </a:xfrm>
          <a:prstGeom prst="rect">
            <a:avLst/>
          </a:prstGeom>
          <a:noFill/>
        </p:spPr>
      </p:pic>
      <p:pic>
        <p:nvPicPr>
          <p:cNvPr id="1030" name="Picture 6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762000" cy="22669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00166" y="450057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00166" y="435769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485" name="Picture 5" descr="C:\Documents and Settings\Администратор\Рабочий стол\default3434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1857364"/>
            <a:ext cx="3857652" cy="335758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786050" y="5786454"/>
            <a:ext cx="3857652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     «Зимовье зверей»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500042"/>
            <a:ext cx="7500990" cy="221457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i="1" dirty="0" smtClean="0"/>
              <a:t>«Сказка – ложь, да в ней намёк.</a:t>
            </a:r>
            <a:br>
              <a:rPr lang="ru-RU" sz="3200" b="1" i="1" dirty="0" smtClean="0"/>
            </a:br>
            <a:r>
              <a:rPr lang="ru-RU" sz="3200" b="1" i="1" dirty="0" smtClean="0"/>
              <a:t> Добрым молодцам урок».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i="1" dirty="0" smtClean="0"/>
              <a:t>                                                        А.С. Пушкин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86256"/>
            <a:ext cx="762000" cy="2357454"/>
          </a:xfrm>
          <a:prstGeom prst="rect">
            <a:avLst/>
          </a:prstGeom>
          <a:noFill/>
        </p:spPr>
      </p:pic>
      <p:pic>
        <p:nvPicPr>
          <p:cNvPr id="1028" name="Picture 4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762000" cy="2214578"/>
          </a:xfrm>
          <a:prstGeom prst="rect">
            <a:avLst/>
          </a:prstGeom>
          <a:noFill/>
        </p:spPr>
      </p:pic>
      <p:pic>
        <p:nvPicPr>
          <p:cNvPr id="1030" name="Picture 6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762000" cy="22669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00166" y="450057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00166" y="435769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50" name="Picture 2" descr="C:\Documents and Settings\Администратор\Рабочий стол\images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857496"/>
            <a:ext cx="7500990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1071546"/>
            <a:ext cx="7400948" cy="3000396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Сказки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86256"/>
            <a:ext cx="762000" cy="2357454"/>
          </a:xfrm>
          <a:prstGeom prst="rect">
            <a:avLst/>
          </a:prstGeom>
          <a:noFill/>
        </p:spPr>
      </p:pic>
      <p:pic>
        <p:nvPicPr>
          <p:cNvPr id="1028" name="Picture 4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762000" cy="2214578"/>
          </a:xfrm>
          <a:prstGeom prst="rect">
            <a:avLst/>
          </a:prstGeom>
          <a:noFill/>
        </p:spPr>
      </p:pic>
      <p:pic>
        <p:nvPicPr>
          <p:cNvPr id="1030" name="Picture 6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762000" cy="2266950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 rot="5400000">
            <a:off x="3036083" y="3250405"/>
            <a:ext cx="857256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H="1">
            <a:off x="6072198" y="3214686"/>
            <a:ext cx="78581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00166" y="450057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00166" y="435769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357290" y="471488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571604" y="4357694"/>
            <a:ext cx="2643206" cy="114300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народные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643570" y="4357694"/>
            <a:ext cx="2500330" cy="114300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авторские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571480"/>
            <a:ext cx="7400948" cy="100013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Литературная викторина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86256"/>
            <a:ext cx="762000" cy="2357454"/>
          </a:xfrm>
          <a:prstGeom prst="rect">
            <a:avLst/>
          </a:prstGeom>
          <a:noFill/>
        </p:spPr>
      </p:pic>
      <p:pic>
        <p:nvPicPr>
          <p:cNvPr id="1028" name="Picture 4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762000" cy="2214578"/>
          </a:xfrm>
          <a:prstGeom prst="rect">
            <a:avLst/>
          </a:prstGeom>
          <a:noFill/>
        </p:spPr>
      </p:pic>
      <p:pic>
        <p:nvPicPr>
          <p:cNvPr id="1030" name="Picture 6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762000" cy="22669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00166" y="450057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00166" y="435769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357290" y="471488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C:\Documents and Settings\Администратор\Рабочий стол\2439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143380"/>
            <a:ext cx="1714500" cy="2247900"/>
          </a:xfrm>
          <a:prstGeom prst="rect">
            <a:avLst/>
          </a:prstGeom>
          <a:noFill/>
        </p:spPr>
      </p:pic>
      <p:pic>
        <p:nvPicPr>
          <p:cNvPr id="3" name="Picture 3" descr="C:\Documents and Settings\Администратор\Рабочий стол\20054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4357694"/>
            <a:ext cx="1714500" cy="2228850"/>
          </a:xfrm>
          <a:prstGeom prst="rect">
            <a:avLst/>
          </a:prstGeom>
          <a:noFill/>
        </p:spPr>
      </p:pic>
      <p:pic>
        <p:nvPicPr>
          <p:cNvPr id="4" name="Picture 4" descr="C:\Documents and Settings\Администратор\Рабочий стол\5171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4143380"/>
            <a:ext cx="1714500" cy="2124075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1142976" y="1571612"/>
            <a:ext cx="7572428" cy="5000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команда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Смешарики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42976" y="2428868"/>
            <a:ext cx="7572428" cy="5000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команда «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Лунтики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142976" y="3286124"/>
            <a:ext cx="7572428" cy="5000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команда «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Смурфики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858180" cy="42862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1 конкурс «Сказка начинается…»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86256"/>
            <a:ext cx="762000" cy="2357454"/>
          </a:xfrm>
          <a:prstGeom prst="rect">
            <a:avLst/>
          </a:prstGeom>
          <a:noFill/>
        </p:spPr>
      </p:pic>
      <p:pic>
        <p:nvPicPr>
          <p:cNvPr id="1028" name="Picture 4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762000" cy="2214578"/>
          </a:xfrm>
          <a:prstGeom prst="rect">
            <a:avLst/>
          </a:prstGeom>
          <a:noFill/>
        </p:spPr>
      </p:pic>
      <p:pic>
        <p:nvPicPr>
          <p:cNvPr id="1030" name="Picture 6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762000" cy="22669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00166" y="450057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00166" y="435769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357290" y="471488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1285852" y="1214422"/>
            <a:ext cx="7358114" cy="30469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1)Жили-были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2)В некотором царстве, в некотором государстве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3)Давным-давно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1" name="Picture 3" descr="C:\Documents and Settings\Администратор\Рабочий стол\knigi-18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4786322"/>
            <a:ext cx="2000264" cy="1628775"/>
          </a:xfrm>
          <a:prstGeom prst="rect">
            <a:avLst/>
          </a:prstGeom>
          <a:noFill/>
        </p:spPr>
      </p:pic>
      <p:pic>
        <p:nvPicPr>
          <p:cNvPr id="2052" name="Picture 4" descr="C:\Documents and Settings\Администратор\Рабочий стол\knigi-18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4572008"/>
            <a:ext cx="3143272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858180" cy="8572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2 конкурс «Сказочные средства передвижения»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86256"/>
            <a:ext cx="762000" cy="2357454"/>
          </a:xfrm>
          <a:prstGeom prst="rect">
            <a:avLst/>
          </a:prstGeom>
          <a:noFill/>
        </p:spPr>
      </p:pic>
      <p:pic>
        <p:nvPicPr>
          <p:cNvPr id="1028" name="Picture 4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762000" cy="2214578"/>
          </a:xfrm>
          <a:prstGeom prst="rect">
            <a:avLst/>
          </a:prstGeom>
          <a:noFill/>
        </p:spPr>
      </p:pic>
      <p:pic>
        <p:nvPicPr>
          <p:cNvPr id="1030" name="Picture 6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762000" cy="22669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00166" y="450057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00166" y="435769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53" name="Picture 5" descr="C:\Documents and Settings\Администратор\Рабочий стол\8a6b52781c6et.jpg"/>
          <p:cNvPicPr>
            <a:picLocks noChangeAspect="1" noChangeArrowheads="1"/>
          </p:cNvPicPr>
          <p:nvPr/>
        </p:nvPicPr>
        <p:blipFill>
          <a:blip r:embed="rId3"/>
          <a:srcRect r="3571" b="7692"/>
          <a:stretch>
            <a:fillRect/>
          </a:stretch>
        </p:blipFill>
        <p:spPr bwMode="auto">
          <a:xfrm>
            <a:off x="1142976" y="1500174"/>
            <a:ext cx="2643206" cy="4643470"/>
          </a:xfrm>
          <a:prstGeom prst="rect">
            <a:avLst/>
          </a:prstGeom>
          <a:noFill/>
        </p:spPr>
      </p:pic>
      <p:pic>
        <p:nvPicPr>
          <p:cNvPr id="2054" name="Picture 6" descr="C:\Documents and Settings\Администратор\Рабочий стол\44114577_76d5fb173e4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1500174"/>
            <a:ext cx="2163551" cy="2571768"/>
          </a:xfrm>
          <a:prstGeom prst="rect">
            <a:avLst/>
          </a:prstGeom>
          <a:noFill/>
        </p:spPr>
      </p:pic>
      <p:pic>
        <p:nvPicPr>
          <p:cNvPr id="2055" name="Picture 7" descr="C:\Documents and Settings\Администратор\Рабочий стол\i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2928934"/>
            <a:ext cx="1362075" cy="1428750"/>
          </a:xfrm>
          <a:prstGeom prst="rect">
            <a:avLst/>
          </a:prstGeom>
          <a:noFill/>
        </p:spPr>
      </p:pic>
      <p:pic>
        <p:nvPicPr>
          <p:cNvPr id="2056" name="Picture 8" descr="C:\Documents and Settings\Администратор\Рабочий стол\images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15272" y="3286124"/>
            <a:ext cx="1143000" cy="876300"/>
          </a:xfrm>
          <a:prstGeom prst="rect">
            <a:avLst/>
          </a:prstGeom>
          <a:noFill/>
        </p:spPr>
      </p:pic>
      <p:pic>
        <p:nvPicPr>
          <p:cNvPr id="1026" name="Picture 2" descr="C:\Documents and Settings\Администратор\Рабочий стол\imagesghki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768" y="1357298"/>
            <a:ext cx="1676400" cy="1400175"/>
          </a:xfrm>
          <a:prstGeom prst="rect">
            <a:avLst/>
          </a:prstGeom>
          <a:noFill/>
        </p:spPr>
      </p:pic>
      <p:pic>
        <p:nvPicPr>
          <p:cNvPr id="3" name="Picture 3" descr="C:\Documents and Settings\Администратор\Рабочий стол\images.jpe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00694" y="4643446"/>
            <a:ext cx="1714512" cy="1714512"/>
          </a:xfrm>
          <a:prstGeom prst="rect">
            <a:avLst/>
          </a:prstGeom>
          <a:noFill/>
        </p:spPr>
      </p:pic>
      <p:pic>
        <p:nvPicPr>
          <p:cNvPr id="4" name="Picture 4" descr="C:\Documents and Settings\Администратор\Рабочий стол\images7uygfhj.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58082" y="4643446"/>
            <a:ext cx="1502167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858180" cy="8572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3 конкурс «Из какой сказки?»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F:\Animated\Рисунок105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4286256"/>
            <a:ext cx="762000" cy="2357454"/>
          </a:xfrm>
          <a:prstGeom prst="rect">
            <a:avLst/>
          </a:prstGeom>
          <a:noFill/>
        </p:spPr>
      </p:pic>
      <p:pic>
        <p:nvPicPr>
          <p:cNvPr id="1028" name="Picture 4" descr="F:\Animated\Рисунок105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285992"/>
            <a:ext cx="762000" cy="2214578"/>
          </a:xfrm>
          <a:prstGeom prst="rect">
            <a:avLst/>
          </a:prstGeom>
          <a:noFill/>
        </p:spPr>
      </p:pic>
      <p:pic>
        <p:nvPicPr>
          <p:cNvPr id="1030" name="Picture 6" descr="F:\Animated\Рисунок105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14290"/>
            <a:ext cx="762000" cy="22669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00166" y="450057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00166" y="435769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7" name="1. Морозко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2285984" y="1857364"/>
            <a:ext cx="304800" cy="304800"/>
          </a:xfrm>
          <a:prstGeom prst="rect">
            <a:avLst/>
          </a:prstGeom>
        </p:spPr>
      </p:pic>
      <p:pic>
        <p:nvPicPr>
          <p:cNvPr id="18" name="4. Машенька и Медведь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4929190" y="1785926"/>
            <a:ext cx="304800" cy="304800"/>
          </a:xfrm>
          <a:prstGeom prst="rect">
            <a:avLst/>
          </a:prstGeom>
        </p:spPr>
      </p:pic>
      <p:pic>
        <p:nvPicPr>
          <p:cNvPr id="19" name="17. Сестрица Аленушка и братец Иванушка1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/>
          <a:stretch>
            <a:fillRect/>
          </a:stretch>
        </p:blipFill>
        <p:spPr>
          <a:xfrm>
            <a:off x="7572396" y="1785926"/>
            <a:ext cx="304800" cy="304800"/>
          </a:xfrm>
          <a:prstGeom prst="rect">
            <a:avLst/>
          </a:prstGeom>
        </p:spPr>
      </p:pic>
      <p:pic>
        <p:nvPicPr>
          <p:cNvPr id="7" name="Picture 4" descr="C:\Documents and Settings\Администратор\Рабочий стол\images9876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28728" y="2643182"/>
            <a:ext cx="1928826" cy="2590800"/>
          </a:xfrm>
          <a:prstGeom prst="rect">
            <a:avLst/>
          </a:prstGeom>
          <a:noFill/>
        </p:spPr>
      </p:pic>
      <p:pic>
        <p:nvPicPr>
          <p:cNvPr id="1029" name="Picture 5" descr="C:\Documents and Settings\Администратор\Рабочий стол\images2234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857620" y="2643182"/>
            <a:ext cx="2286016" cy="2571768"/>
          </a:xfrm>
          <a:prstGeom prst="rect">
            <a:avLst/>
          </a:prstGeom>
          <a:noFill/>
        </p:spPr>
      </p:pic>
      <p:pic>
        <p:nvPicPr>
          <p:cNvPr id="8" name="Picture 6" descr="C:\Documents and Settings\Администратор\Рабочий стол\images046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643702" y="2714620"/>
            <a:ext cx="1962150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3213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3518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41146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858180" cy="8572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4 конкурс «Сказочные герои      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86256"/>
            <a:ext cx="762000" cy="2357454"/>
          </a:xfrm>
          <a:prstGeom prst="rect">
            <a:avLst/>
          </a:prstGeom>
          <a:noFill/>
        </p:spPr>
      </p:pic>
      <p:pic>
        <p:nvPicPr>
          <p:cNvPr id="1028" name="Picture 4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762000" cy="2214578"/>
          </a:xfrm>
          <a:prstGeom prst="rect">
            <a:avLst/>
          </a:prstGeom>
          <a:noFill/>
        </p:spPr>
      </p:pic>
      <p:pic>
        <p:nvPicPr>
          <p:cNvPr id="1030" name="Picture 6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762000" cy="22669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00166" y="450057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00166" y="435769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214414" y="1428736"/>
            <a:ext cx="3286148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Телеграмма № 1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от дедушки ушел,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 от бабушки ушел,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Скоро буду у вас. </a:t>
            </a:r>
            <a:endParaRPr lang="ru-RU" sz="2400" dirty="0" smtClean="0">
              <a:latin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500694" y="3571876"/>
            <a:ext cx="3286148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Телеграмма № 2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Спасите, нас съел серый волк.</a:t>
            </a:r>
            <a:r>
              <a:rPr lang="ru-RU" sz="1000" dirty="0" smtClean="0">
                <a:latin typeface="Arial" pitchFamily="34" charset="0"/>
              </a:rPr>
              <a:t> </a:t>
            </a:r>
            <a:endParaRPr lang="ru-RU" sz="2400" dirty="0" smtClean="0">
              <a:latin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14414" y="5072074"/>
            <a:ext cx="3643338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Телеграмма № 3</a:t>
            </a:r>
            <a:endParaRPr lang="ru-RU" sz="10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выскочу, как выпрыгну,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полетят клочки по закоулочкам</a:t>
            </a:r>
            <a:r>
              <a:rPr lang="ru-RU" sz="1000" dirty="0" smtClean="0">
                <a:latin typeface="Arial" pitchFamily="34" charset="0"/>
              </a:rPr>
              <a:t> !</a:t>
            </a:r>
            <a:endParaRPr lang="ru-RU" sz="2400" dirty="0" smtClean="0">
              <a:latin typeface="Arial" pitchFamily="34" charset="0"/>
            </a:endParaRPr>
          </a:p>
        </p:txBody>
      </p:sp>
      <p:pic>
        <p:nvPicPr>
          <p:cNvPr id="7" name="Picture 4" descr="C:\Documents and Settings\Администратор\Рабочий стол\i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428737"/>
            <a:ext cx="1500198" cy="1285884"/>
          </a:xfrm>
          <a:prstGeom prst="rect">
            <a:avLst/>
          </a:prstGeom>
          <a:noFill/>
        </p:spPr>
      </p:pic>
      <p:pic>
        <p:nvPicPr>
          <p:cNvPr id="1029" name="Picture 5" descr="C:\Documents and Settings\Администратор\Рабочий стол\images45667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9" y="3143248"/>
            <a:ext cx="2214578" cy="1428760"/>
          </a:xfrm>
          <a:prstGeom prst="rect">
            <a:avLst/>
          </a:prstGeom>
          <a:noFill/>
        </p:spPr>
      </p:pic>
      <p:pic>
        <p:nvPicPr>
          <p:cNvPr id="8" name="Picture 6" descr="C:\Documents and Settings\Администратор\Рабочий стол\images22222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4643446"/>
            <a:ext cx="1285884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858180" cy="8572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5 конкурс «Волшебное лукошко»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86256"/>
            <a:ext cx="762000" cy="2357454"/>
          </a:xfrm>
          <a:prstGeom prst="rect">
            <a:avLst/>
          </a:prstGeom>
          <a:noFill/>
        </p:spPr>
      </p:pic>
      <p:pic>
        <p:nvPicPr>
          <p:cNvPr id="1028" name="Picture 4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762000" cy="2214578"/>
          </a:xfrm>
          <a:prstGeom prst="rect">
            <a:avLst/>
          </a:prstGeom>
          <a:noFill/>
        </p:spPr>
      </p:pic>
      <p:pic>
        <p:nvPicPr>
          <p:cNvPr id="1030" name="Picture 6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762000" cy="22669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00166" y="450057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00166" y="435769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9458" name="Picture 2" descr="C:\Documents and Settings\Администратор\Рабочий стол\images704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1785926"/>
            <a:ext cx="2143125" cy="2143125"/>
          </a:xfrm>
          <a:prstGeom prst="rect">
            <a:avLst/>
          </a:prstGeom>
          <a:noFill/>
        </p:spPr>
      </p:pic>
      <p:pic>
        <p:nvPicPr>
          <p:cNvPr id="19459" name="Picture 3" descr="C:\Documents and Settings\Администратор\Рабочий стол\images9999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96" y="3857628"/>
            <a:ext cx="1076325" cy="1062038"/>
          </a:xfrm>
          <a:prstGeom prst="rect">
            <a:avLst/>
          </a:prstGeom>
          <a:noFill/>
        </p:spPr>
      </p:pic>
      <p:pic>
        <p:nvPicPr>
          <p:cNvPr id="19460" name="Picture 4" descr="C:\Documents and Settings\Администратор\Рабочий стол\images444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516289">
            <a:off x="6498733" y="1583852"/>
            <a:ext cx="1169394" cy="1891493"/>
          </a:xfrm>
          <a:prstGeom prst="rect">
            <a:avLst/>
          </a:prstGeom>
          <a:noFill/>
        </p:spPr>
      </p:pic>
      <p:pic>
        <p:nvPicPr>
          <p:cNvPr id="19461" name="Picture 5" descr="C:\Documents and Settings\Администратор\Рабочий стол\images777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290" y="3286124"/>
            <a:ext cx="1762128" cy="1263413"/>
          </a:xfrm>
          <a:prstGeom prst="rect">
            <a:avLst/>
          </a:prstGeom>
          <a:noFill/>
        </p:spPr>
      </p:pic>
      <p:pic>
        <p:nvPicPr>
          <p:cNvPr id="19462" name="Picture 6" descr="C:\Documents and Settings\Администратор\Рабочий стол\images3333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72066" y="5214950"/>
            <a:ext cx="1214438" cy="1214438"/>
          </a:xfrm>
          <a:prstGeom prst="rect">
            <a:avLst/>
          </a:prstGeom>
          <a:noFill/>
        </p:spPr>
      </p:pic>
      <p:pic>
        <p:nvPicPr>
          <p:cNvPr id="19463" name="Picture 7" descr="C:\Documents and Settings\Администратор\Рабочий стол\images111.jpe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71670" y="1643050"/>
            <a:ext cx="1409700" cy="809625"/>
          </a:xfrm>
          <a:prstGeom prst="rect">
            <a:avLst/>
          </a:prstGeom>
          <a:noFill/>
        </p:spPr>
      </p:pic>
      <p:pic>
        <p:nvPicPr>
          <p:cNvPr id="19464" name="Picture 8" descr="C:\Documents and Settings\Администратор\Рабочий стол\images555.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00232" y="5000636"/>
            <a:ext cx="2286016" cy="1571636"/>
          </a:xfrm>
          <a:prstGeom prst="rect">
            <a:avLst/>
          </a:prstGeom>
          <a:noFill/>
        </p:spPr>
      </p:pic>
      <p:pic>
        <p:nvPicPr>
          <p:cNvPr id="22" name="Picture 4" descr="C:\Documents and Settings\Администратор\Рабочий стол\images444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687593">
            <a:off x="7795287" y="955210"/>
            <a:ext cx="903686" cy="1394482"/>
          </a:xfrm>
          <a:prstGeom prst="rect">
            <a:avLst/>
          </a:prstGeom>
          <a:noFill/>
        </p:spPr>
      </p:pic>
      <p:pic>
        <p:nvPicPr>
          <p:cNvPr id="23" name="Picture 6" descr="C:\Documents and Settings\Администратор\Рабочий стол\images3333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74" y="5429264"/>
            <a:ext cx="1214438" cy="1214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858180" cy="8572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6 конкурс «Иллюстрации к сказкам»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86256"/>
            <a:ext cx="762000" cy="2357454"/>
          </a:xfrm>
          <a:prstGeom prst="rect">
            <a:avLst/>
          </a:prstGeom>
          <a:noFill/>
        </p:spPr>
      </p:pic>
      <p:pic>
        <p:nvPicPr>
          <p:cNvPr id="1028" name="Picture 4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762000" cy="2214578"/>
          </a:xfrm>
          <a:prstGeom prst="rect">
            <a:avLst/>
          </a:prstGeom>
          <a:noFill/>
        </p:spPr>
      </p:pic>
      <p:pic>
        <p:nvPicPr>
          <p:cNvPr id="1030" name="Picture 6" descr="F:\Animated\Рисунок1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762000" cy="22669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00166" y="450057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00166" y="435769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483" name="Picture 3" descr="C:\Documents and Settings\Администратор\Рабочий стол\images676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3" y="1785926"/>
            <a:ext cx="5572164" cy="3164439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1928794" y="5572140"/>
            <a:ext cx="5643602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       «Лисичка-сестричка и волк»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411</TotalTime>
  <Words>175</Words>
  <Application>Microsoft Office PowerPoint</Application>
  <PresentationFormat>Экран (4:3)</PresentationFormat>
  <Paragraphs>36</Paragraphs>
  <Slides>12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Русские народные сказки</vt:lpstr>
      <vt:lpstr>Сказки</vt:lpstr>
      <vt:lpstr>Литературная викторина</vt:lpstr>
      <vt:lpstr>1 конкурс «Сказка начинается…»</vt:lpstr>
      <vt:lpstr>2 конкурс «Сказочные средства передвижения»</vt:lpstr>
      <vt:lpstr>3 конкурс «Из какой сказки?»</vt:lpstr>
      <vt:lpstr>4 конкурс «Сказочные герои      »</vt:lpstr>
      <vt:lpstr>5 конкурс «Волшебное лукошко»</vt:lpstr>
      <vt:lpstr>6 конкурс «Иллюстрации к сказкам»</vt:lpstr>
      <vt:lpstr>6 конкурс «Иллюстрации к сказкам»</vt:lpstr>
      <vt:lpstr>6 конкурс «Иллюстрации к сказкам»</vt:lpstr>
      <vt:lpstr>«Сказка – ложь, да в ней намёк.  Добрым молодцам урок».                                                          А.С. Пушкин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народные сказки</dc:title>
  <dc:creator>XTreme</dc:creator>
  <cp:lastModifiedBy>АЛА ТРУ</cp:lastModifiedBy>
  <cp:revision>44</cp:revision>
  <dcterms:created xsi:type="dcterms:W3CDTF">2012-04-08T18:40:42Z</dcterms:created>
  <dcterms:modified xsi:type="dcterms:W3CDTF">2015-10-15T21:17:23Z</dcterms:modified>
</cp:coreProperties>
</file>