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7" r:id="rId4"/>
    <p:sldId id="265" r:id="rId5"/>
    <p:sldId id="259" r:id="rId6"/>
    <p:sldId id="256" r:id="rId7"/>
    <p:sldId id="262" r:id="rId8"/>
    <p:sldId id="266" r:id="rId9"/>
    <p:sldId id="258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278C02-85A9-4169-AE25-D5EE23FF320E}" type="doc">
      <dgm:prSet loTypeId="urn:microsoft.com/office/officeart/2008/layout/RadialCluster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1811C29-FF03-443F-A5CC-48535CFD2BDB}">
      <dgm:prSet phldrT="[Текст]" custT="1"/>
      <dgm:spPr/>
      <dgm:t>
        <a:bodyPr/>
        <a:lstStyle/>
        <a:p>
          <a:r>
            <a:rPr lang="ru-RU" sz="2400" dirty="0" smtClean="0"/>
            <a:t>Семейные ценности</a:t>
          </a:r>
          <a:endParaRPr lang="ru-RU" sz="2400" dirty="0"/>
        </a:p>
      </dgm:t>
    </dgm:pt>
    <dgm:pt modelId="{9A4C5804-135C-437B-AED7-9F14177452F2}" type="parTrans" cxnId="{B9155067-96EA-4188-9600-B12DDC40DDEC}">
      <dgm:prSet/>
      <dgm:spPr/>
      <dgm:t>
        <a:bodyPr/>
        <a:lstStyle/>
        <a:p>
          <a:endParaRPr lang="ru-RU"/>
        </a:p>
      </dgm:t>
    </dgm:pt>
    <dgm:pt modelId="{056F379F-D9AD-49BD-8206-791DFB449C8B}" type="sibTrans" cxnId="{B9155067-96EA-4188-9600-B12DDC40DDEC}">
      <dgm:prSet/>
      <dgm:spPr/>
      <dgm:t>
        <a:bodyPr/>
        <a:lstStyle/>
        <a:p>
          <a:endParaRPr lang="ru-RU"/>
        </a:p>
      </dgm:t>
    </dgm:pt>
    <dgm:pt modelId="{EA1A158B-4A85-4616-840C-BB61C49BB169}">
      <dgm:prSet phldrT="[Текст]" custT="1"/>
      <dgm:spPr/>
      <dgm:t>
        <a:bodyPr/>
        <a:lstStyle/>
        <a:p>
          <a:r>
            <a:rPr lang="ru-RU" sz="2400" dirty="0" smtClean="0"/>
            <a:t>Общение</a:t>
          </a:r>
          <a:endParaRPr lang="ru-RU" sz="2400" dirty="0"/>
        </a:p>
      </dgm:t>
    </dgm:pt>
    <dgm:pt modelId="{9FAF0594-CD32-4112-BBB3-81CB4C0CC607}" type="parTrans" cxnId="{46013F6B-B499-4C11-BEAA-1A4E5A763A0D}">
      <dgm:prSet/>
      <dgm:spPr/>
      <dgm:t>
        <a:bodyPr/>
        <a:lstStyle/>
        <a:p>
          <a:endParaRPr lang="ru-RU"/>
        </a:p>
      </dgm:t>
    </dgm:pt>
    <dgm:pt modelId="{7F42D51D-CF6D-418E-BED7-9DB32945E93F}" type="sibTrans" cxnId="{46013F6B-B499-4C11-BEAA-1A4E5A763A0D}">
      <dgm:prSet/>
      <dgm:spPr/>
      <dgm:t>
        <a:bodyPr/>
        <a:lstStyle/>
        <a:p>
          <a:endParaRPr lang="ru-RU"/>
        </a:p>
      </dgm:t>
    </dgm:pt>
    <dgm:pt modelId="{9E0758C2-08B4-4E87-B9BD-1C5405506CE5}">
      <dgm:prSet phldrT="[Текст]" custT="1"/>
      <dgm:spPr/>
      <dgm:t>
        <a:bodyPr/>
        <a:lstStyle/>
        <a:p>
          <a:r>
            <a:rPr lang="ru-RU" sz="2400" dirty="0" smtClean="0"/>
            <a:t>Традиции</a:t>
          </a:r>
          <a:endParaRPr lang="ru-RU" sz="2400" dirty="0"/>
        </a:p>
      </dgm:t>
    </dgm:pt>
    <dgm:pt modelId="{3E289C7D-C273-4E10-922D-53F2BE8C1E61}" type="parTrans" cxnId="{375FC2AA-BA33-453C-A783-8EADA0BB21ED}">
      <dgm:prSet/>
      <dgm:spPr/>
      <dgm:t>
        <a:bodyPr/>
        <a:lstStyle/>
        <a:p>
          <a:endParaRPr lang="ru-RU"/>
        </a:p>
      </dgm:t>
    </dgm:pt>
    <dgm:pt modelId="{F2C7F061-B397-4B28-9B96-B7E398AD126D}" type="sibTrans" cxnId="{375FC2AA-BA33-453C-A783-8EADA0BB21ED}">
      <dgm:prSet/>
      <dgm:spPr/>
      <dgm:t>
        <a:bodyPr/>
        <a:lstStyle/>
        <a:p>
          <a:endParaRPr lang="ru-RU"/>
        </a:p>
      </dgm:t>
    </dgm:pt>
    <dgm:pt modelId="{56205DCB-A984-4046-94CB-9D88A02966BE}">
      <dgm:prSet phldrT="[Текст]" custT="1"/>
      <dgm:spPr/>
      <dgm:t>
        <a:bodyPr/>
        <a:lstStyle/>
        <a:p>
          <a:r>
            <a:rPr lang="ru-RU" sz="2000" dirty="0" smtClean="0"/>
            <a:t>Ответственность </a:t>
          </a:r>
          <a:endParaRPr lang="ru-RU" sz="2000" dirty="0"/>
        </a:p>
      </dgm:t>
    </dgm:pt>
    <dgm:pt modelId="{6930A8EC-383E-40A2-AB0C-935C7E7B7757}" type="parTrans" cxnId="{FF210CDD-1271-422F-A3CD-D38BC824DD87}">
      <dgm:prSet/>
      <dgm:spPr/>
      <dgm:t>
        <a:bodyPr/>
        <a:lstStyle/>
        <a:p>
          <a:endParaRPr lang="ru-RU"/>
        </a:p>
      </dgm:t>
    </dgm:pt>
    <dgm:pt modelId="{710F0C9B-7306-43DD-BBA2-D9D62D32F925}" type="sibTrans" cxnId="{FF210CDD-1271-422F-A3CD-D38BC824DD87}">
      <dgm:prSet/>
      <dgm:spPr/>
      <dgm:t>
        <a:bodyPr/>
        <a:lstStyle/>
        <a:p>
          <a:endParaRPr lang="ru-RU"/>
        </a:p>
      </dgm:t>
    </dgm:pt>
    <dgm:pt modelId="{276BACC1-8497-4075-8F70-DAFC29EFE987}">
      <dgm:prSet phldrT="[Текст]" custT="1"/>
      <dgm:spPr/>
      <dgm:t>
        <a:bodyPr/>
        <a:lstStyle/>
        <a:p>
          <a:r>
            <a:rPr lang="ru-RU" sz="2400" dirty="0" smtClean="0"/>
            <a:t>Уважение</a:t>
          </a:r>
          <a:endParaRPr lang="ru-RU" sz="2400" dirty="0"/>
        </a:p>
      </dgm:t>
    </dgm:pt>
    <dgm:pt modelId="{FB31C758-A447-4F99-9461-89EBD75D2EE6}" type="parTrans" cxnId="{6AA16887-A48C-4C23-8922-2D92D5766253}">
      <dgm:prSet/>
      <dgm:spPr/>
      <dgm:t>
        <a:bodyPr/>
        <a:lstStyle/>
        <a:p>
          <a:endParaRPr lang="ru-RU"/>
        </a:p>
      </dgm:t>
    </dgm:pt>
    <dgm:pt modelId="{B0F1D50D-CDB3-4547-97D8-C93E4D9C472B}" type="sibTrans" cxnId="{6AA16887-A48C-4C23-8922-2D92D5766253}">
      <dgm:prSet/>
      <dgm:spPr/>
      <dgm:t>
        <a:bodyPr/>
        <a:lstStyle/>
        <a:p>
          <a:endParaRPr lang="ru-RU"/>
        </a:p>
      </dgm:t>
    </dgm:pt>
    <dgm:pt modelId="{20D5C400-A62E-4156-A28C-33315418B6D8}">
      <dgm:prSet phldrT="[Текст]" custT="1"/>
      <dgm:spPr/>
      <dgm:t>
        <a:bodyPr/>
        <a:lstStyle/>
        <a:p>
          <a:r>
            <a:rPr lang="ru-RU" sz="2800" dirty="0" smtClean="0"/>
            <a:t>Умение прощать</a:t>
          </a:r>
          <a:endParaRPr lang="ru-RU" sz="2800" dirty="0"/>
        </a:p>
      </dgm:t>
    </dgm:pt>
    <dgm:pt modelId="{F82060D1-9C87-4283-9B19-E58B29B1ED19}" type="parTrans" cxnId="{43E1295F-1D47-467F-B5A6-21ADDAEEBE6D}">
      <dgm:prSet/>
      <dgm:spPr/>
      <dgm:t>
        <a:bodyPr/>
        <a:lstStyle/>
        <a:p>
          <a:endParaRPr lang="ru-RU"/>
        </a:p>
      </dgm:t>
    </dgm:pt>
    <dgm:pt modelId="{8DAB12A3-F1C2-4B56-993D-C659EFE4AE37}" type="sibTrans" cxnId="{43E1295F-1D47-467F-B5A6-21ADDAEEBE6D}">
      <dgm:prSet/>
      <dgm:spPr/>
      <dgm:t>
        <a:bodyPr/>
        <a:lstStyle/>
        <a:p>
          <a:endParaRPr lang="ru-RU"/>
        </a:p>
      </dgm:t>
    </dgm:pt>
    <dgm:pt modelId="{54852967-72B3-469E-A4F9-E6C238B01275}">
      <dgm:prSet phldrT="[Текст]" custT="1"/>
      <dgm:spPr/>
      <dgm:t>
        <a:bodyPr/>
        <a:lstStyle/>
        <a:p>
          <a:r>
            <a:rPr lang="ru-RU" sz="2000" dirty="0" smtClean="0"/>
            <a:t>Чувство значимости </a:t>
          </a:r>
          <a:endParaRPr lang="ru-RU" sz="2000" dirty="0"/>
        </a:p>
      </dgm:t>
    </dgm:pt>
    <dgm:pt modelId="{80543CDC-93B8-4439-B610-580379849D06}" type="parTrans" cxnId="{32FC504B-363E-4D41-AE21-D61DED182F8C}">
      <dgm:prSet/>
      <dgm:spPr/>
      <dgm:t>
        <a:bodyPr/>
        <a:lstStyle/>
        <a:p>
          <a:endParaRPr lang="ru-RU"/>
        </a:p>
      </dgm:t>
    </dgm:pt>
    <dgm:pt modelId="{BEF6AC8F-04A3-4739-BC94-5AC3690DAC5F}" type="sibTrans" cxnId="{32FC504B-363E-4D41-AE21-D61DED182F8C}">
      <dgm:prSet/>
      <dgm:spPr/>
      <dgm:t>
        <a:bodyPr/>
        <a:lstStyle/>
        <a:p>
          <a:endParaRPr lang="ru-RU"/>
        </a:p>
      </dgm:t>
    </dgm:pt>
    <dgm:pt modelId="{9F4294FC-D494-4B59-AC53-EDF4FDBDB377}" type="pres">
      <dgm:prSet presAssocID="{77278C02-85A9-4169-AE25-D5EE23FF320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A458E27-FA42-4F81-AC7B-E003777A9F91}" type="pres">
      <dgm:prSet presAssocID="{A1811C29-FF03-443F-A5CC-48535CFD2BDB}" presName="singleCycle" presStyleCnt="0"/>
      <dgm:spPr/>
    </dgm:pt>
    <dgm:pt modelId="{4FD76719-0231-4881-8078-399D2BF66EC9}" type="pres">
      <dgm:prSet presAssocID="{A1811C29-FF03-443F-A5CC-48535CFD2BDB}" presName="singleCenter" presStyleLbl="node1" presStyleIdx="0" presStyleCnt="7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56D45C44-E2BC-475B-AFED-5CF0BF74FF14}" type="pres">
      <dgm:prSet presAssocID="{9FAF0594-CD32-4112-BBB3-81CB4C0CC607}" presName="Name56" presStyleLbl="parChTrans1D2" presStyleIdx="0" presStyleCnt="6"/>
      <dgm:spPr/>
      <dgm:t>
        <a:bodyPr/>
        <a:lstStyle/>
        <a:p>
          <a:endParaRPr lang="ru-RU"/>
        </a:p>
      </dgm:t>
    </dgm:pt>
    <dgm:pt modelId="{C7D40FDA-8014-4E00-A521-265848E94DA2}" type="pres">
      <dgm:prSet presAssocID="{EA1A158B-4A85-4616-840C-BB61C49BB169}" presName="text0" presStyleLbl="node1" presStyleIdx="1" presStyleCnt="7" custScaleX="217132" custScaleY="755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E2A2DB-9783-421C-83E7-A4306E475052}" type="pres">
      <dgm:prSet presAssocID="{FB31C758-A447-4F99-9461-89EBD75D2EE6}" presName="Name56" presStyleLbl="parChTrans1D2" presStyleIdx="1" presStyleCnt="6"/>
      <dgm:spPr/>
      <dgm:t>
        <a:bodyPr/>
        <a:lstStyle/>
        <a:p>
          <a:endParaRPr lang="ru-RU"/>
        </a:p>
      </dgm:t>
    </dgm:pt>
    <dgm:pt modelId="{08A0E1E8-13BF-490F-A44F-81A26A33509F}" type="pres">
      <dgm:prSet presAssocID="{276BACC1-8497-4075-8F70-DAFC29EFE987}" presName="text0" presStyleLbl="node1" presStyleIdx="2" presStyleCnt="7" custScaleX="138320" custScaleY="646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3775D4-6C58-485D-A237-DC089C2430CE}" type="pres">
      <dgm:prSet presAssocID="{F82060D1-9C87-4283-9B19-E58B29B1ED19}" presName="Name56" presStyleLbl="parChTrans1D2" presStyleIdx="2" presStyleCnt="6"/>
      <dgm:spPr/>
      <dgm:t>
        <a:bodyPr/>
        <a:lstStyle/>
        <a:p>
          <a:endParaRPr lang="ru-RU"/>
        </a:p>
      </dgm:t>
    </dgm:pt>
    <dgm:pt modelId="{C0D4835C-053F-4919-A712-36EA6CE25096}" type="pres">
      <dgm:prSet presAssocID="{20D5C400-A62E-4156-A28C-33315418B6D8}" presName="text0" presStyleLbl="node1" presStyleIdx="3" presStyleCnt="7" custScaleX="172024" custScaleY="770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2936E6-8D13-49DE-A757-3136B54377C7}" type="pres">
      <dgm:prSet presAssocID="{80543CDC-93B8-4439-B610-580379849D06}" presName="Name56" presStyleLbl="parChTrans1D2" presStyleIdx="3" presStyleCnt="6"/>
      <dgm:spPr/>
      <dgm:t>
        <a:bodyPr/>
        <a:lstStyle/>
        <a:p>
          <a:endParaRPr lang="ru-RU"/>
        </a:p>
      </dgm:t>
    </dgm:pt>
    <dgm:pt modelId="{7F5DF885-2EFA-4552-9168-770D5C6B0388}" type="pres">
      <dgm:prSet presAssocID="{54852967-72B3-469E-A4F9-E6C238B01275}" presName="text0" presStyleLbl="node1" presStyleIdx="4" presStyleCnt="7" custScaleX="193531" custScaleY="656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7DD343-7EF0-4BC2-B53B-A2B054DEA95E}" type="pres">
      <dgm:prSet presAssocID="{3E289C7D-C273-4E10-922D-53F2BE8C1E61}" presName="Name56" presStyleLbl="parChTrans1D2" presStyleIdx="4" presStyleCnt="6"/>
      <dgm:spPr/>
      <dgm:t>
        <a:bodyPr/>
        <a:lstStyle/>
        <a:p>
          <a:endParaRPr lang="ru-RU"/>
        </a:p>
      </dgm:t>
    </dgm:pt>
    <dgm:pt modelId="{2E4B737E-48EF-476D-8385-488212BE58F3}" type="pres">
      <dgm:prSet presAssocID="{9E0758C2-08B4-4E87-B9BD-1C5405506CE5}" presName="text0" presStyleLbl="node1" presStyleIdx="5" presStyleCnt="7" custScaleX="176465" custScaleY="83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692577-5E06-42C4-ACCD-EE1517396390}" type="pres">
      <dgm:prSet presAssocID="{6930A8EC-383E-40A2-AB0C-935C7E7B7757}" presName="Name56" presStyleLbl="parChTrans1D2" presStyleIdx="5" presStyleCnt="6"/>
      <dgm:spPr/>
      <dgm:t>
        <a:bodyPr/>
        <a:lstStyle/>
        <a:p>
          <a:endParaRPr lang="ru-RU"/>
        </a:p>
      </dgm:t>
    </dgm:pt>
    <dgm:pt modelId="{41D70E50-58B7-495B-BC95-D70C317D6E88}" type="pres">
      <dgm:prSet presAssocID="{56205DCB-A984-4046-94CB-9D88A02966BE}" presName="text0" presStyleLbl="node1" presStyleIdx="6" presStyleCnt="7" custScaleX="184891" custScaleY="82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B850E5-2487-4A89-AC98-8E50E66841A7}" type="presOf" srcId="{54852967-72B3-469E-A4F9-E6C238B01275}" destId="{7F5DF885-2EFA-4552-9168-770D5C6B0388}" srcOrd="0" destOrd="0" presId="urn:microsoft.com/office/officeart/2008/layout/RadialCluster"/>
    <dgm:cxn modelId="{32FC504B-363E-4D41-AE21-D61DED182F8C}" srcId="{A1811C29-FF03-443F-A5CC-48535CFD2BDB}" destId="{54852967-72B3-469E-A4F9-E6C238B01275}" srcOrd="3" destOrd="0" parTransId="{80543CDC-93B8-4439-B610-580379849D06}" sibTransId="{BEF6AC8F-04A3-4739-BC94-5AC3690DAC5F}"/>
    <dgm:cxn modelId="{CE8B4827-FC09-47FE-A41A-F27FA0002250}" type="presOf" srcId="{A1811C29-FF03-443F-A5CC-48535CFD2BDB}" destId="{4FD76719-0231-4881-8078-399D2BF66EC9}" srcOrd="0" destOrd="0" presId="urn:microsoft.com/office/officeart/2008/layout/RadialCluster"/>
    <dgm:cxn modelId="{B9155067-96EA-4188-9600-B12DDC40DDEC}" srcId="{77278C02-85A9-4169-AE25-D5EE23FF320E}" destId="{A1811C29-FF03-443F-A5CC-48535CFD2BDB}" srcOrd="0" destOrd="0" parTransId="{9A4C5804-135C-437B-AED7-9F14177452F2}" sibTransId="{056F379F-D9AD-49BD-8206-791DFB449C8B}"/>
    <dgm:cxn modelId="{FF210CDD-1271-422F-A3CD-D38BC824DD87}" srcId="{A1811C29-FF03-443F-A5CC-48535CFD2BDB}" destId="{56205DCB-A984-4046-94CB-9D88A02966BE}" srcOrd="5" destOrd="0" parTransId="{6930A8EC-383E-40A2-AB0C-935C7E7B7757}" sibTransId="{710F0C9B-7306-43DD-BBA2-D9D62D32F925}"/>
    <dgm:cxn modelId="{FF2E0C00-3AF8-437F-ABD6-70498F89625B}" type="presOf" srcId="{9E0758C2-08B4-4E87-B9BD-1C5405506CE5}" destId="{2E4B737E-48EF-476D-8385-488212BE58F3}" srcOrd="0" destOrd="0" presId="urn:microsoft.com/office/officeart/2008/layout/RadialCluster"/>
    <dgm:cxn modelId="{91E674C0-9A66-47D8-A4D8-2F04C14ED9AE}" type="presOf" srcId="{56205DCB-A984-4046-94CB-9D88A02966BE}" destId="{41D70E50-58B7-495B-BC95-D70C317D6E88}" srcOrd="0" destOrd="0" presId="urn:microsoft.com/office/officeart/2008/layout/RadialCluster"/>
    <dgm:cxn modelId="{48795C52-A316-4FFD-99AB-2DCDFB48A66A}" type="presOf" srcId="{6930A8EC-383E-40A2-AB0C-935C7E7B7757}" destId="{FB692577-5E06-42C4-ACCD-EE1517396390}" srcOrd="0" destOrd="0" presId="urn:microsoft.com/office/officeart/2008/layout/RadialCluster"/>
    <dgm:cxn modelId="{46FBBC54-7D81-496F-A85F-8E0D7CE06B42}" type="presOf" srcId="{77278C02-85A9-4169-AE25-D5EE23FF320E}" destId="{9F4294FC-D494-4B59-AC53-EDF4FDBDB377}" srcOrd="0" destOrd="0" presId="urn:microsoft.com/office/officeart/2008/layout/RadialCluster"/>
    <dgm:cxn modelId="{375FC2AA-BA33-453C-A783-8EADA0BB21ED}" srcId="{A1811C29-FF03-443F-A5CC-48535CFD2BDB}" destId="{9E0758C2-08B4-4E87-B9BD-1C5405506CE5}" srcOrd="4" destOrd="0" parTransId="{3E289C7D-C273-4E10-922D-53F2BE8C1E61}" sibTransId="{F2C7F061-B397-4B28-9B96-B7E398AD126D}"/>
    <dgm:cxn modelId="{6AA16887-A48C-4C23-8922-2D92D5766253}" srcId="{A1811C29-FF03-443F-A5CC-48535CFD2BDB}" destId="{276BACC1-8497-4075-8F70-DAFC29EFE987}" srcOrd="1" destOrd="0" parTransId="{FB31C758-A447-4F99-9461-89EBD75D2EE6}" sibTransId="{B0F1D50D-CDB3-4547-97D8-C93E4D9C472B}"/>
    <dgm:cxn modelId="{1BF2A199-E917-4534-A5B4-8C51EE37982F}" type="presOf" srcId="{276BACC1-8497-4075-8F70-DAFC29EFE987}" destId="{08A0E1E8-13BF-490F-A44F-81A26A33509F}" srcOrd="0" destOrd="0" presId="urn:microsoft.com/office/officeart/2008/layout/RadialCluster"/>
    <dgm:cxn modelId="{92B04922-5520-4B3D-ACBE-26B1AEB97F42}" type="presOf" srcId="{20D5C400-A62E-4156-A28C-33315418B6D8}" destId="{C0D4835C-053F-4919-A712-36EA6CE25096}" srcOrd="0" destOrd="0" presId="urn:microsoft.com/office/officeart/2008/layout/RadialCluster"/>
    <dgm:cxn modelId="{75670DBD-2115-4743-92B5-4FDD159534EA}" type="presOf" srcId="{9FAF0594-CD32-4112-BBB3-81CB4C0CC607}" destId="{56D45C44-E2BC-475B-AFED-5CF0BF74FF14}" srcOrd="0" destOrd="0" presId="urn:microsoft.com/office/officeart/2008/layout/RadialCluster"/>
    <dgm:cxn modelId="{46013F6B-B499-4C11-BEAA-1A4E5A763A0D}" srcId="{A1811C29-FF03-443F-A5CC-48535CFD2BDB}" destId="{EA1A158B-4A85-4616-840C-BB61C49BB169}" srcOrd="0" destOrd="0" parTransId="{9FAF0594-CD32-4112-BBB3-81CB4C0CC607}" sibTransId="{7F42D51D-CF6D-418E-BED7-9DB32945E93F}"/>
    <dgm:cxn modelId="{67EE29C8-5418-4258-BCE4-81209DBF04BF}" type="presOf" srcId="{F82060D1-9C87-4283-9B19-E58B29B1ED19}" destId="{3F3775D4-6C58-485D-A237-DC089C2430CE}" srcOrd="0" destOrd="0" presId="urn:microsoft.com/office/officeart/2008/layout/RadialCluster"/>
    <dgm:cxn modelId="{503B4188-C7CD-4ED9-90F1-3A212B7B1F6B}" type="presOf" srcId="{FB31C758-A447-4F99-9461-89EBD75D2EE6}" destId="{07E2A2DB-9783-421C-83E7-A4306E475052}" srcOrd="0" destOrd="0" presId="urn:microsoft.com/office/officeart/2008/layout/RadialCluster"/>
    <dgm:cxn modelId="{43E1295F-1D47-467F-B5A6-21ADDAEEBE6D}" srcId="{A1811C29-FF03-443F-A5CC-48535CFD2BDB}" destId="{20D5C400-A62E-4156-A28C-33315418B6D8}" srcOrd="2" destOrd="0" parTransId="{F82060D1-9C87-4283-9B19-E58B29B1ED19}" sibTransId="{8DAB12A3-F1C2-4B56-993D-C659EFE4AE37}"/>
    <dgm:cxn modelId="{60B6BF9C-F4A2-409C-A0F0-285C68CAC7D1}" type="presOf" srcId="{EA1A158B-4A85-4616-840C-BB61C49BB169}" destId="{C7D40FDA-8014-4E00-A521-265848E94DA2}" srcOrd="0" destOrd="0" presId="urn:microsoft.com/office/officeart/2008/layout/RadialCluster"/>
    <dgm:cxn modelId="{8695E314-67ED-4B81-AAB5-0859446B75D0}" type="presOf" srcId="{3E289C7D-C273-4E10-922D-53F2BE8C1E61}" destId="{E87DD343-7EF0-4BC2-B53B-A2B054DEA95E}" srcOrd="0" destOrd="0" presId="urn:microsoft.com/office/officeart/2008/layout/RadialCluster"/>
    <dgm:cxn modelId="{A8A9304B-0ED3-4957-B73F-0DFEF80B3BDD}" type="presOf" srcId="{80543CDC-93B8-4439-B610-580379849D06}" destId="{862936E6-8D13-49DE-A757-3136B54377C7}" srcOrd="0" destOrd="0" presId="urn:microsoft.com/office/officeart/2008/layout/RadialCluster"/>
    <dgm:cxn modelId="{6613842B-0639-4B4B-AB4A-6E51BC3A9D26}" type="presParOf" srcId="{9F4294FC-D494-4B59-AC53-EDF4FDBDB377}" destId="{CA458E27-FA42-4F81-AC7B-E003777A9F91}" srcOrd="0" destOrd="0" presId="urn:microsoft.com/office/officeart/2008/layout/RadialCluster"/>
    <dgm:cxn modelId="{A9F33737-5D27-407B-84F5-1B9103D2DC02}" type="presParOf" srcId="{CA458E27-FA42-4F81-AC7B-E003777A9F91}" destId="{4FD76719-0231-4881-8078-399D2BF66EC9}" srcOrd="0" destOrd="0" presId="urn:microsoft.com/office/officeart/2008/layout/RadialCluster"/>
    <dgm:cxn modelId="{AA682143-052E-457C-A975-3CEE7CCEE357}" type="presParOf" srcId="{CA458E27-FA42-4F81-AC7B-E003777A9F91}" destId="{56D45C44-E2BC-475B-AFED-5CF0BF74FF14}" srcOrd="1" destOrd="0" presId="urn:microsoft.com/office/officeart/2008/layout/RadialCluster"/>
    <dgm:cxn modelId="{32876616-D5CB-4BC4-B949-F6C672972766}" type="presParOf" srcId="{CA458E27-FA42-4F81-AC7B-E003777A9F91}" destId="{C7D40FDA-8014-4E00-A521-265848E94DA2}" srcOrd="2" destOrd="0" presId="urn:microsoft.com/office/officeart/2008/layout/RadialCluster"/>
    <dgm:cxn modelId="{9D783517-F0F3-41F5-A0F5-A6CEE8E0EB81}" type="presParOf" srcId="{CA458E27-FA42-4F81-AC7B-E003777A9F91}" destId="{07E2A2DB-9783-421C-83E7-A4306E475052}" srcOrd="3" destOrd="0" presId="urn:microsoft.com/office/officeart/2008/layout/RadialCluster"/>
    <dgm:cxn modelId="{ED19410D-D4F5-499F-9EDF-A13957F19BC7}" type="presParOf" srcId="{CA458E27-FA42-4F81-AC7B-E003777A9F91}" destId="{08A0E1E8-13BF-490F-A44F-81A26A33509F}" srcOrd="4" destOrd="0" presId="urn:microsoft.com/office/officeart/2008/layout/RadialCluster"/>
    <dgm:cxn modelId="{FE3E6A74-35C9-40E2-B100-3AB6C3BFA0D4}" type="presParOf" srcId="{CA458E27-FA42-4F81-AC7B-E003777A9F91}" destId="{3F3775D4-6C58-485D-A237-DC089C2430CE}" srcOrd="5" destOrd="0" presId="urn:microsoft.com/office/officeart/2008/layout/RadialCluster"/>
    <dgm:cxn modelId="{7A698218-2798-483C-AAB4-BBFE8E8AE91A}" type="presParOf" srcId="{CA458E27-FA42-4F81-AC7B-E003777A9F91}" destId="{C0D4835C-053F-4919-A712-36EA6CE25096}" srcOrd="6" destOrd="0" presId="urn:microsoft.com/office/officeart/2008/layout/RadialCluster"/>
    <dgm:cxn modelId="{5DACDC08-6930-496E-8FAF-599BE509A724}" type="presParOf" srcId="{CA458E27-FA42-4F81-AC7B-E003777A9F91}" destId="{862936E6-8D13-49DE-A757-3136B54377C7}" srcOrd="7" destOrd="0" presId="urn:microsoft.com/office/officeart/2008/layout/RadialCluster"/>
    <dgm:cxn modelId="{0D063E47-5A32-482A-BAF2-B1030251DED9}" type="presParOf" srcId="{CA458E27-FA42-4F81-AC7B-E003777A9F91}" destId="{7F5DF885-2EFA-4552-9168-770D5C6B0388}" srcOrd="8" destOrd="0" presId="urn:microsoft.com/office/officeart/2008/layout/RadialCluster"/>
    <dgm:cxn modelId="{B6FD6B7F-2826-4834-983F-E0915DC987C9}" type="presParOf" srcId="{CA458E27-FA42-4F81-AC7B-E003777A9F91}" destId="{E87DD343-7EF0-4BC2-B53B-A2B054DEA95E}" srcOrd="9" destOrd="0" presId="urn:microsoft.com/office/officeart/2008/layout/RadialCluster"/>
    <dgm:cxn modelId="{6CDC67AF-AA9D-4E13-9537-4D6D95BFD12B}" type="presParOf" srcId="{CA458E27-FA42-4F81-AC7B-E003777A9F91}" destId="{2E4B737E-48EF-476D-8385-488212BE58F3}" srcOrd="10" destOrd="0" presId="urn:microsoft.com/office/officeart/2008/layout/RadialCluster"/>
    <dgm:cxn modelId="{A60DEEF6-63A3-438F-B767-9E55A2D3B1D1}" type="presParOf" srcId="{CA458E27-FA42-4F81-AC7B-E003777A9F91}" destId="{FB692577-5E06-42C4-ACCD-EE1517396390}" srcOrd="11" destOrd="0" presId="urn:microsoft.com/office/officeart/2008/layout/RadialCluster"/>
    <dgm:cxn modelId="{4AA8C5B2-347A-4597-B84D-D65B01BA7AF9}" type="presParOf" srcId="{CA458E27-FA42-4F81-AC7B-E003777A9F91}" destId="{41D70E50-58B7-495B-BC95-D70C317D6E88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676652-7B87-4DD7-AB75-34DC0CC49298}" type="doc">
      <dgm:prSet loTypeId="urn:microsoft.com/office/officeart/2005/8/layout/hierarchy5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98B117-C1B0-4336-B2B5-662C72339CFC}">
      <dgm:prSet phldrT="[Текст]"/>
      <dgm:spPr/>
      <dgm:t>
        <a:bodyPr/>
        <a:lstStyle/>
        <a:p>
          <a:r>
            <a:rPr lang="ru-RU" dirty="0" smtClean="0"/>
            <a:t>Семейные ценности </a:t>
          </a:r>
          <a:endParaRPr lang="ru-RU" dirty="0"/>
        </a:p>
      </dgm:t>
    </dgm:pt>
    <dgm:pt modelId="{F4249029-D8AB-4B0E-9D5E-6BD7E675CE2C}" type="parTrans" cxnId="{4FC3B346-B9D1-4B8E-BD39-858CF16FECBB}">
      <dgm:prSet/>
      <dgm:spPr/>
      <dgm:t>
        <a:bodyPr/>
        <a:lstStyle/>
        <a:p>
          <a:endParaRPr lang="ru-RU"/>
        </a:p>
      </dgm:t>
    </dgm:pt>
    <dgm:pt modelId="{CA9A930D-544C-43F5-8ADE-AA94AC500E67}" type="sibTrans" cxnId="{4FC3B346-B9D1-4B8E-BD39-858CF16FECBB}">
      <dgm:prSet/>
      <dgm:spPr/>
      <dgm:t>
        <a:bodyPr/>
        <a:lstStyle/>
        <a:p>
          <a:endParaRPr lang="ru-RU"/>
        </a:p>
      </dgm:t>
    </dgm:pt>
    <dgm:pt modelId="{A8DAE3BF-11EF-43C6-B7DC-F081618CB476}">
      <dgm:prSet phldrT="[Текст]"/>
      <dgm:spPr/>
      <dgm:t>
        <a:bodyPr/>
        <a:lstStyle/>
        <a:p>
          <a:r>
            <a:rPr lang="ru-RU" dirty="0" smtClean="0"/>
            <a:t>Основа для мировоззрения</a:t>
          </a:r>
          <a:endParaRPr lang="ru-RU" b="1" dirty="0"/>
        </a:p>
      </dgm:t>
    </dgm:pt>
    <dgm:pt modelId="{4F8019F2-18ED-429C-8FF6-657D6643A66E}" type="parTrans" cxnId="{B4CA8B26-43EF-4A84-8F51-8FD550F7FFB8}">
      <dgm:prSet/>
      <dgm:spPr/>
      <dgm:t>
        <a:bodyPr/>
        <a:lstStyle/>
        <a:p>
          <a:endParaRPr lang="ru-RU"/>
        </a:p>
      </dgm:t>
    </dgm:pt>
    <dgm:pt modelId="{8F0F9D56-7B70-4237-A9E9-ADB0C3C6F3EC}" type="sibTrans" cxnId="{B4CA8B26-43EF-4A84-8F51-8FD550F7FFB8}">
      <dgm:prSet/>
      <dgm:spPr/>
      <dgm:t>
        <a:bodyPr/>
        <a:lstStyle/>
        <a:p>
          <a:endParaRPr lang="ru-RU"/>
        </a:p>
      </dgm:t>
    </dgm:pt>
    <dgm:pt modelId="{C92B5880-E10E-48CE-838D-F2993A9F43C3}">
      <dgm:prSet phldrT="[Текст]"/>
      <dgm:spPr/>
      <dgm:t>
        <a:bodyPr/>
        <a:lstStyle/>
        <a:p>
          <a:r>
            <a:rPr lang="ru-RU" b="1" dirty="0" smtClean="0"/>
            <a:t>Нравственные ориентиры</a:t>
          </a:r>
          <a:endParaRPr lang="ru-RU" dirty="0"/>
        </a:p>
      </dgm:t>
    </dgm:pt>
    <dgm:pt modelId="{2972F520-8B06-407F-B3C4-B3FD217D8D9A}" type="parTrans" cxnId="{033855D9-A267-4AF4-A9DC-CDDE1DD7DB5B}">
      <dgm:prSet/>
      <dgm:spPr/>
      <dgm:t>
        <a:bodyPr/>
        <a:lstStyle/>
        <a:p>
          <a:endParaRPr lang="ru-RU"/>
        </a:p>
      </dgm:t>
    </dgm:pt>
    <dgm:pt modelId="{F52C5933-B226-4564-BE30-DC3D0B31E27E}" type="sibTrans" cxnId="{033855D9-A267-4AF4-A9DC-CDDE1DD7DB5B}">
      <dgm:prSet/>
      <dgm:spPr/>
      <dgm:t>
        <a:bodyPr/>
        <a:lstStyle/>
        <a:p>
          <a:endParaRPr lang="ru-RU"/>
        </a:p>
      </dgm:t>
    </dgm:pt>
    <dgm:pt modelId="{A8EEB0CE-74B2-4D38-9B17-0EE73A8FD723}">
      <dgm:prSet phldrT="[Текст]"/>
      <dgm:spPr/>
      <dgm:t>
        <a:bodyPr/>
        <a:lstStyle/>
        <a:p>
          <a:r>
            <a:rPr lang="ru-RU" dirty="0" smtClean="0"/>
            <a:t>Основа для саморазвития </a:t>
          </a:r>
          <a:endParaRPr lang="ru-RU" dirty="0"/>
        </a:p>
      </dgm:t>
    </dgm:pt>
    <dgm:pt modelId="{784C2E5C-2B0A-4DD6-8D1D-E5E91CF58A89}" type="parTrans" cxnId="{5E023778-5E32-42E4-8C40-3B68151498E4}">
      <dgm:prSet/>
      <dgm:spPr/>
      <dgm:t>
        <a:bodyPr/>
        <a:lstStyle/>
        <a:p>
          <a:endParaRPr lang="ru-RU"/>
        </a:p>
      </dgm:t>
    </dgm:pt>
    <dgm:pt modelId="{F69FF870-7183-49B1-984A-16DAE082984B}" type="sibTrans" cxnId="{5E023778-5E32-42E4-8C40-3B68151498E4}">
      <dgm:prSet/>
      <dgm:spPr/>
      <dgm:t>
        <a:bodyPr/>
        <a:lstStyle/>
        <a:p>
          <a:endParaRPr lang="ru-RU"/>
        </a:p>
      </dgm:t>
    </dgm:pt>
    <dgm:pt modelId="{B189989F-E2E5-4AD2-8184-F650F7023839}" type="pres">
      <dgm:prSet presAssocID="{6E676652-7B87-4DD7-AB75-34DC0CC4929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AC3D35-E060-41E4-B4C2-3AE7BE7E5110}" type="pres">
      <dgm:prSet presAssocID="{6E676652-7B87-4DD7-AB75-34DC0CC49298}" presName="hierFlow" presStyleCnt="0"/>
      <dgm:spPr/>
    </dgm:pt>
    <dgm:pt modelId="{525C12F3-CE02-4B3B-826B-1C8FD165912A}" type="pres">
      <dgm:prSet presAssocID="{6E676652-7B87-4DD7-AB75-34DC0CC4929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E5B14393-7B83-4F66-B459-841EADC0E869}" type="pres">
      <dgm:prSet presAssocID="{6398B117-C1B0-4336-B2B5-662C72339CFC}" presName="Name17" presStyleCnt="0"/>
      <dgm:spPr/>
    </dgm:pt>
    <dgm:pt modelId="{9554A19A-88D5-4E54-A065-F5060788931A}" type="pres">
      <dgm:prSet presAssocID="{6398B117-C1B0-4336-B2B5-662C72339CFC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EF179A-C856-4B89-8A51-80FE4289DE07}" type="pres">
      <dgm:prSet presAssocID="{6398B117-C1B0-4336-B2B5-662C72339CFC}" presName="hierChild2" presStyleCnt="0"/>
      <dgm:spPr/>
    </dgm:pt>
    <dgm:pt modelId="{C209EFA9-A661-4C9D-A2DE-7713CFE8AE06}" type="pres">
      <dgm:prSet presAssocID="{4F8019F2-18ED-429C-8FF6-657D6643A66E}" presName="Name25" presStyleLbl="parChTrans1D2" presStyleIdx="0" presStyleCnt="3"/>
      <dgm:spPr/>
      <dgm:t>
        <a:bodyPr/>
        <a:lstStyle/>
        <a:p>
          <a:endParaRPr lang="ru-RU"/>
        </a:p>
      </dgm:t>
    </dgm:pt>
    <dgm:pt modelId="{162103DA-CE3F-480D-9CFE-496A13BE232B}" type="pres">
      <dgm:prSet presAssocID="{4F8019F2-18ED-429C-8FF6-657D6643A66E}" presName="connTx" presStyleLbl="parChTrans1D2" presStyleIdx="0" presStyleCnt="3"/>
      <dgm:spPr/>
      <dgm:t>
        <a:bodyPr/>
        <a:lstStyle/>
        <a:p>
          <a:endParaRPr lang="ru-RU"/>
        </a:p>
      </dgm:t>
    </dgm:pt>
    <dgm:pt modelId="{5B74779D-4261-4CA4-BABF-B690808748DE}" type="pres">
      <dgm:prSet presAssocID="{A8DAE3BF-11EF-43C6-B7DC-F081618CB476}" presName="Name30" presStyleCnt="0"/>
      <dgm:spPr/>
    </dgm:pt>
    <dgm:pt modelId="{C4C987B7-A817-4748-B250-F68AA7E8C00E}" type="pres">
      <dgm:prSet presAssocID="{A8DAE3BF-11EF-43C6-B7DC-F081618CB476}" presName="level2Shape" presStyleLbl="node2" presStyleIdx="0" presStyleCnt="3"/>
      <dgm:spPr/>
      <dgm:t>
        <a:bodyPr/>
        <a:lstStyle/>
        <a:p>
          <a:endParaRPr lang="ru-RU"/>
        </a:p>
      </dgm:t>
    </dgm:pt>
    <dgm:pt modelId="{963D3586-79F7-4491-9C59-C588C8EDAC26}" type="pres">
      <dgm:prSet presAssocID="{A8DAE3BF-11EF-43C6-B7DC-F081618CB476}" presName="hierChild3" presStyleCnt="0"/>
      <dgm:spPr/>
    </dgm:pt>
    <dgm:pt modelId="{0AC3A867-609C-468F-A665-ACA1A76A103B}" type="pres">
      <dgm:prSet presAssocID="{2972F520-8B06-407F-B3C4-B3FD217D8D9A}" presName="Name25" presStyleLbl="parChTrans1D2" presStyleIdx="1" presStyleCnt="3"/>
      <dgm:spPr/>
      <dgm:t>
        <a:bodyPr/>
        <a:lstStyle/>
        <a:p>
          <a:endParaRPr lang="ru-RU"/>
        </a:p>
      </dgm:t>
    </dgm:pt>
    <dgm:pt modelId="{05CAB3CC-5101-42E5-973D-B87B5F5CB5D4}" type="pres">
      <dgm:prSet presAssocID="{2972F520-8B06-407F-B3C4-B3FD217D8D9A}" presName="connTx" presStyleLbl="parChTrans1D2" presStyleIdx="1" presStyleCnt="3"/>
      <dgm:spPr/>
      <dgm:t>
        <a:bodyPr/>
        <a:lstStyle/>
        <a:p>
          <a:endParaRPr lang="ru-RU"/>
        </a:p>
      </dgm:t>
    </dgm:pt>
    <dgm:pt modelId="{47595540-17AB-464E-B14C-400DB4E208E5}" type="pres">
      <dgm:prSet presAssocID="{C92B5880-E10E-48CE-838D-F2993A9F43C3}" presName="Name30" presStyleCnt="0"/>
      <dgm:spPr/>
    </dgm:pt>
    <dgm:pt modelId="{F13DD475-7649-46A6-90AE-F038B171E19B}" type="pres">
      <dgm:prSet presAssocID="{C92B5880-E10E-48CE-838D-F2993A9F43C3}" presName="level2Shape" presStyleLbl="node2" presStyleIdx="1" presStyleCnt="3"/>
      <dgm:spPr/>
      <dgm:t>
        <a:bodyPr/>
        <a:lstStyle/>
        <a:p>
          <a:endParaRPr lang="ru-RU"/>
        </a:p>
      </dgm:t>
    </dgm:pt>
    <dgm:pt modelId="{CD1A3DD2-205D-417E-8ADC-35979D3E8A0D}" type="pres">
      <dgm:prSet presAssocID="{C92B5880-E10E-48CE-838D-F2993A9F43C3}" presName="hierChild3" presStyleCnt="0"/>
      <dgm:spPr/>
    </dgm:pt>
    <dgm:pt modelId="{1853ACD0-E790-4FF3-90B8-F19B5F20A560}" type="pres">
      <dgm:prSet presAssocID="{784C2E5C-2B0A-4DD6-8D1D-E5E91CF58A89}" presName="Name25" presStyleLbl="parChTrans1D2" presStyleIdx="2" presStyleCnt="3"/>
      <dgm:spPr/>
      <dgm:t>
        <a:bodyPr/>
        <a:lstStyle/>
        <a:p>
          <a:endParaRPr lang="ru-RU"/>
        </a:p>
      </dgm:t>
    </dgm:pt>
    <dgm:pt modelId="{E74B82EB-DEC1-4232-A1FA-ED23DA204624}" type="pres">
      <dgm:prSet presAssocID="{784C2E5C-2B0A-4DD6-8D1D-E5E91CF58A89}" presName="connTx" presStyleLbl="parChTrans1D2" presStyleIdx="2" presStyleCnt="3"/>
      <dgm:spPr/>
      <dgm:t>
        <a:bodyPr/>
        <a:lstStyle/>
        <a:p>
          <a:endParaRPr lang="ru-RU"/>
        </a:p>
      </dgm:t>
    </dgm:pt>
    <dgm:pt modelId="{98FA4370-F1C3-4EF7-A3AA-42590468464B}" type="pres">
      <dgm:prSet presAssocID="{A8EEB0CE-74B2-4D38-9B17-0EE73A8FD723}" presName="Name30" presStyleCnt="0"/>
      <dgm:spPr/>
    </dgm:pt>
    <dgm:pt modelId="{7C691D0F-0A40-4204-873A-527B439972E8}" type="pres">
      <dgm:prSet presAssocID="{A8EEB0CE-74B2-4D38-9B17-0EE73A8FD723}" presName="level2Shape" presStyleLbl="node2" presStyleIdx="2" presStyleCnt="3"/>
      <dgm:spPr/>
      <dgm:t>
        <a:bodyPr/>
        <a:lstStyle/>
        <a:p>
          <a:endParaRPr lang="ru-RU"/>
        </a:p>
      </dgm:t>
    </dgm:pt>
    <dgm:pt modelId="{32E87018-CAC6-42C5-A2ED-EBF1BED07453}" type="pres">
      <dgm:prSet presAssocID="{A8EEB0CE-74B2-4D38-9B17-0EE73A8FD723}" presName="hierChild3" presStyleCnt="0"/>
      <dgm:spPr/>
    </dgm:pt>
    <dgm:pt modelId="{A7F5CE48-747A-4977-8A6D-F63C9514B93F}" type="pres">
      <dgm:prSet presAssocID="{6E676652-7B87-4DD7-AB75-34DC0CC49298}" presName="bgShapesFlow" presStyleCnt="0"/>
      <dgm:spPr/>
    </dgm:pt>
  </dgm:ptLst>
  <dgm:cxnLst>
    <dgm:cxn modelId="{21D15FB3-8A91-487E-BEAA-E7ABC8314CB7}" type="presOf" srcId="{784C2E5C-2B0A-4DD6-8D1D-E5E91CF58A89}" destId="{1853ACD0-E790-4FF3-90B8-F19B5F20A560}" srcOrd="0" destOrd="0" presId="urn:microsoft.com/office/officeart/2005/8/layout/hierarchy5"/>
    <dgm:cxn modelId="{CF76EA73-4C06-4BE3-9E8A-F6D81A3EBFD9}" type="presOf" srcId="{6398B117-C1B0-4336-B2B5-662C72339CFC}" destId="{9554A19A-88D5-4E54-A065-F5060788931A}" srcOrd="0" destOrd="0" presId="urn:microsoft.com/office/officeart/2005/8/layout/hierarchy5"/>
    <dgm:cxn modelId="{55310F09-AF8E-4EDE-9A66-C17A979A6726}" type="presOf" srcId="{2972F520-8B06-407F-B3C4-B3FD217D8D9A}" destId="{0AC3A867-609C-468F-A665-ACA1A76A103B}" srcOrd="0" destOrd="0" presId="urn:microsoft.com/office/officeart/2005/8/layout/hierarchy5"/>
    <dgm:cxn modelId="{EE761211-9193-4F32-A982-8F3D33A652B4}" type="presOf" srcId="{2972F520-8B06-407F-B3C4-B3FD217D8D9A}" destId="{05CAB3CC-5101-42E5-973D-B87B5F5CB5D4}" srcOrd="1" destOrd="0" presId="urn:microsoft.com/office/officeart/2005/8/layout/hierarchy5"/>
    <dgm:cxn modelId="{06C99F06-733B-432D-838C-2A14F1E2065D}" type="presOf" srcId="{A8DAE3BF-11EF-43C6-B7DC-F081618CB476}" destId="{C4C987B7-A817-4748-B250-F68AA7E8C00E}" srcOrd="0" destOrd="0" presId="urn:microsoft.com/office/officeart/2005/8/layout/hierarchy5"/>
    <dgm:cxn modelId="{70DF2407-56E0-4CD3-B9A1-05FF5219EA1F}" type="presOf" srcId="{784C2E5C-2B0A-4DD6-8D1D-E5E91CF58A89}" destId="{E74B82EB-DEC1-4232-A1FA-ED23DA204624}" srcOrd="1" destOrd="0" presId="urn:microsoft.com/office/officeart/2005/8/layout/hierarchy5"/>
    <dgm:cxn modelId="{5C86CC6D-B73B-4651-8DF7-22758B32D6CE}" type="presOf" srcId="{C92B5880-E10E-48CE-838D-F2993A9F43C3}" destId="{F13DD475-7649-46A6-90AE-F038B171E19B}" srcOrd="0" destOrd="0" presId="urn:microsoft.com/office/officeart/2005/8/layout/hierarchy5"/>
    <dgm:cxn modelId="{A51865F3-72E7-4500-AB32-8ADF430C0709}" type="presOf" srcId="{A8EEB0CE-74B2-4D38-9B17-0EE73A8FD723}" destId="{7C691D0F-0A40-4204-873A-527B439972E8}" srcOrd="0" destOrd="0" presId="urn:microsoft.com/office/officeart/2005/8/layout/hierarchy5"/>
    <dgm:cxn modelId="{B763DA40-05B5-4D00-83AA-920643F07B5F}" type="presOf" srcId="{4F8019F2-18ED-429C-8FF6-657D6643A66E}" destId="{162103DA-CE3F-480D-9CFE-496A13BE232B}" srcOrd="1" destOrd="0" presId="urn:microsoft.com/office/officeart/2005/8/layout/hierarchy5"/>
    <dgm:cxn modelId="{B4CA8B26-43EF-4A84-8F51-8FD550F7FFB8}" srcId="{6398B117-C1B0-4336-B2B5-662C72339CFC}" destId="{A8DAE3BF-11EF-43C6-B7DC-F081618CB476}" srcOrd="0" destOrd="0" parTransId="{4F8019F2-18ED-429C-8FF6-657D6643A66E}" sibTransId="{8F0F9D56-7B70-4237-A9E9-ADB0C3C6F3EC}"/>
    <dgm:cxn modelId="{4FC3B346-B9D1-4B8E-BD39-858CF16FECBB}" srcId="{6E676652-7B87-4DD7-AB75-34DC0CC49298}" destId="{6398B117-C1B0-4336-B2B5-662C72339CFC}" srcOrd="0" destOrd="0" parTransId="{F4249029-D8AB-4B0E-9D5E-6BD7E675CE2C}" sibTransId="{CA9A930D-544C-43F5-8ADE-AA94AC500E67}"/>
    <dgm:cxn modelId="{033855D9-A267-4AF4-A9DC-CDDE1DD7DB5B}" srcId="{6398B117-C1B0-4336-B2B5-662C72339CFC}" destId="{C92B5880-E10E-48CE-838D-F2993A9F43C3}" srcOrd="1" destOrd="0" parTransId="{2972F520-8B06-407F-B3C4-B3FD217D8D9A}" sibTransId="{F52C5933-B226-4564-BE30-DC3D0B31E27E}"/>
    <dgm:cxn modelId="{88FB7231-7F22-4F28-9992-9098FDA7EBEA}" type="presOf" srcId="{6E676652-7B87-4DD7-AB75-34DC0CC49298}" destId="{B189989F-E2E5-4AD2-8184-F650F7023839}" srcOrd="0" destOrd="0" presId="urn:microsoft.com/office/officeart/2005/8/layout/hierarchy5"/>
    <dgm:cxn modelId="{5E023778-5E32-42E4-8C40-3B68151498E4}" srcId="{6398B117-C1B0-4336-B2B5-662C72339CFC}" destId="{A8EEB0CE-74B2-4D38-9B17-0EE73A8FD723}" srcOrd="2" destOrd="0" parTransId="{784C2E5C-2B0A-4DD6-8D1D-E5E91CF58A89}" sibTransId="{F69FF870-7183-49B1-984A-16DAE082984B}"/>
    <dgm:cxn modelId="{901DF6EC-6C0E-41F5-9D4C-72FA1C64C817}" type="presOf" srcId="{4F8019F2-18ED-429C-8FF6-657D6643A66E}" destId="{C209EFA9-A661-4C9D-A2DE-7713CFE8AE06}" srcOrd="0" destOrd="0" presId="urn:microsoft.com/office/officeart/2005/8/layout/hierarchy5"/>
    <dgm:cxn modelId="{32487449-F889-48EE-8306-6E31F171EC4B}" type="presParOf" srcId="{B189989F-E2E5-4AD2-8184-F650F7023839}" destId="{6EAC3D35-E060-41E4-B4C2-3AE7BE7E5110}" srcOrd="0" destOrd="0" presId="urn:microsoft.com/office/officeart/2005/8/layout/hierarchy5"/>
    <dgm:cxn modelId="{96CDB16C-A368-46A9-A36A-DC3FC2152EB5}" type="presParOf" srcId="{6EAC3D35-E060-41E4-B4C2-3AE7BE7E5110}" destId="{525C12F3-CE02-4B3B-826B-1C8FD165912A}" srcOrd="0" destOrd="0" presId="urn:microsoft.com/office/officeart/2005/8/layout/hierarchy5"/>
    <dgm:cxn modelId="{E2C2D664-9343-4D10-A1EF-D10EFFA121ED}" type="presParOf" srcId="{525C12F3-CE02-4B3B-826B-1C8FD165912A}" destId="{E5B14393-7B83-4F66-B459-841EADC0E869}" srcOrd="0" destOrd="0" presId="urn:microsoft.com/office/officeart/2005/8/layout/hierarchy5"/>
    <dgm:cxn modelId="{FBE392D4-0337-4D51-99D2-3FC1911DA7E5}" type="presParOf" srcId="{E5B14393-7B83-4F66-B459-841EADC0E869}" destId="{9554A19A-88D5-4E54-A065-F5060788931A}" srcOrd="0" destOrd="0" presId="urn:microsoft.com/office/officeart/2005/8/layout/hierarchy5"/>
    <dgm:cxn modelId="{CCD5D1D2-882F-402A-B4DC-B22DFD1DA709}" type="presParOf" srcId="{E5B14393-7B83-4F66-B459-841EADC0E869}" destId="{3CEF179A-C856-4B89-8A51-80FE4289DE07}" srcOrd="1" destOrd="0" presId="urn:microsoft.com/office/officeart/2005/8/layout/hierarchy5"/>
    <dgm:cxn modelId="{E65FA4BB-01F5-4755-B0F2-8BECAAA2864B}" type="presParOf" srcId="{3CEF179A-C856-4B89-8A51-80FE4289DE07}" destId="{C209EFA9-A661-4C9D-A2DE-7713CFE8AE06}" srcOrd="0" destOrd="0" presId="urn:microsoft.com/office/officeart/2005/8/layout/hierarchy5"/>
    <dgm:cxn modelId="{A358FC4F-2790-4609-85A1-D0135BC82BFD}" type="presParOf" srcId="{C209EFA9-A661-4C9D-A2DE-7713CFE8AE06}" destId="{162103DA-CE3F-480D-9CFE-496A13BE232B}" srcOrd="0" destOrd="0" presId="urn:microsoft.com/office/officeart/2005/8/layout/hierarchy5"/>
    <dgm:cxn modelId="{CADDBE46-7DFC-40BC-A305-C976858FEEE2}" type="presParOf" srcId="{3CEF179A-C856-4B89-8A51-80FE4289DE07}" destId="{5B74779D-4261-4CA4-BABF-B690808748DE}" srcOrd="1" destOrd="0" presId="urn:microsoft.com/office/officeart/2005/8/layout/hierarchy5"/>
    <dgm:cxn modelId="{006C683B-6E40-4183-AD53-70237F8F636F}" type="presParOf" srcId="{5B74779D-4261-4CA4-BABF-B690808748DE}" destId="{C4C987B7-A817-4748-B250-F68AA7E8C00E}" srcOrd="0" destOrd="0" presId="urn:microsoft.com/office/officeart/2005/8/layout/hierarchy5"/>
    <dgm:cxn modelId="{2625E078-742B-4C8A-A7B5-4B205F7ECDBD}" type="presParOf" srcId="{5B74779D-4261-4CA4-BABF-B690808748DE}" destId="{963D3586-79F7-4491-9C59-C588C8EDAC26}" srcOrd="1" destOrd="0" presId="urn:microsoft.com/office/officeart/2005/8/layout/hierarchy5"/>
    <dgm:cxn modelId="{7760AA56-7E60-4019-8350-E37CDE4D85C5}" type="presParOf" srcId="{3CEF179A-C856-4B89-8A51-80FE4289DE07}" destId="{0AC3A867-609C-468F-A665-ACA1A76A103B}" srcOrd="2" destOrd="0" presId="urn:microsoft.com/office/officeart/2005/8/layout/hierarchy5"/>
    <dgm:cxn modelId="{834E70DC-E6CB-4A0C-AEF2-223B0ECF4FDD}" type="presParOf" srcId="{0AC3A867-609C-468F-A665-ACA1A76A103B}" destId="{05CAB3CC-5101-42E5-973D-B87B5F5CB5D4}" srcOrd="0" destOrd="0" presId="urn:microsoft.com/office/officeart/2005/8/layout/hierarchy5"/>
    <dgm:cxn modelId="{AF883E80-4C90-4989-AF61-A648B7A1995D}" type="presParOf" srcId="{3CEF179A-C856-4B89-8A51-80FE4289DE07}" destId="{47595540-17AB-464E-B14C-400DB4E208E5}" srcOrd="3" destOrd="0" presId="urn:microsoft.com/office/officeart/2005/8/layout/hierarchy5"/>
    <dgm:cxn modelId="{6B2F54FF-0454-4B1B-AD21-A235C241EBD6}" type="presParOf" srcId="{47595540-17AB-464E-B14C-400DB4E208E5}" destId="{F13DD475-7649-46A6-90AE-F038B171E19B}" srcOrd="0" destOrd="0" presId="urn:microsoft.com/office/officeart/2005/8/layout/hierarchy5"/>
    <dgm:cxn modelId="{145A9385-23FD-4821-877F-DF4A88E8DC05}" type="presParOf" srcId="{47595540-17AB-464E-B14C-400DB4E208E5}" destId="{CD1A3DD2-205D-417E-8ADC-35979D3E8A0D}" srcOrd="1" destOrd="0" presId="urn:microsoft.com/office/officeart/2005/8/layout/hierarchy5"/>
    <dgm:cxn modelId="{0982963F-E32F-4763-B081-085705412DD3}" type="presParOf" srcId="{3CEF179A-C856-4B89-8A51-80FE4289DE07}" destId="{1853ACD0-E790-4FF3-90B8-F19B5F20A560}" srcOrd="4" destOrd="0" presId="urn:microsoft.com/office/officeart/2005/8/layout/hierarchy5"/>
    <dgm:cxn modelId="{6B3DCAA9-C250-412A-B229-DA1FB1DA85F2}" type="presParOf" srcId="{1853ACD0-E790-4FF3-90B8-F19B5F20A560}" destId="{E74B82EB-DEC1-4232-A1FA-ED23DA204624}" srcOrd="0" destOrd="0" presId="urn:microsoft.com/office/officeart/2005/8/layout/hierarchy5"/>
    <dgm:cxn modelId="{D4117CDE-47F2-45C8-AACE-CB2CE2C97FEC}" type="presParOf" srcId="{3CEF179A-C856-4B89-8A51-80FE4289DE07}" destId="{98FA4370-F1C3-4EF7-A3AA-42590468464B}" srcOrd="5" destOrd="0" presId="urn:microsoft.com/office/officeart/2005/8/layout/hierarchy5"/>
    <dgm:cxn modelId="{52FBCFEA-E5A8-43F3-B1D3-637D39A77911}" type="presParOf" srcId="{98FA4370-F1C3-4EF7-A3AA-42590468464B}" destId="{7C691D0F-0A40-4204-873A-527B439972E8}" srcOrd="0" destOrd="0" presId="urn:microsoft.com/office/officeart/2005/8/layout/hierarchy5"/>
    <dgm:cxn modelId="{983548B6-E3A0-41FA-A31D-626847284DA7}" type="presParOf" srcId="{98FA4370-F1C3-4EF7-A3AA-42590468464B}" destId="{32E87018-CAC6-42C5-A2ED-EBF1BED07453}" srcOrd="1" destOrd="0" presId="urn:microsoft.com/office/officeart/2005/8/layout/hierarchy5"/>
    <dgm:cxn modelId="{AC2EF7E7-7A5B-4935-8F38-A886ED782C5D}" type="presParOf" srcId="{B189989F-E2E5-4AD2-8184-F650F7023839}" destId="{A7F5CE48-747A-4977-8A6D-F63C9514B93F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D76719-0231-4881-8078-399D2BF66EC9}">
      <dsp:nvSpPr>
        <dsp:cNvPr id="0" name=""/>
        <dsp:cNvSpPr/>
      </dsp:nvSpPr>
      <dsp:spPr>
        <a:xfrm>
          <a:off x="3730108" y="2172351"/>
          <a:ext cx="1835943" cy="183594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Семейные ценности</a:t>
          </a:r>
          <a:endParaRPr lang="ru-RU" sz="2400" kern="1200" dirty="0"/>
        </a:p>
      </dsp:txBody>
      <dsp:txXfrm>
        <a:off x="3819731" y="2261974"/>
        <a:ext cx="1656697" cy="1656697"/>
      </dsp:txXfrm>
    </dsp:sp>
    <dsp:sp modelId="{56D45C44-E2BC-475B-AFED-5CF0BF74FF14}">
      <dsp:nvSpPr>
        <dsp:cNvPr id="0" name=""/>
        <dsp:cNvSpPr/>
      </dsp:nvSpPr>
      <dsp:spPr>
        <a:xfrm rot="16200000">
          <a:off x="4117099" y="1641370"/>
          <a:ext cx="106196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61961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D40FDA-8014-4E00-A521-265848E94DA2}">
      <dsp:nvSpPr>
        <dsp:cNvPr id="0" name=""/>
        <dsp:cNvSpPr/>
      </dsp:nvSpPr>
      <dsp:spPr>
        <a:xfrm>
          <a:off x="3312629" y="181578"/>
          <a:ext cx="2670902" cy="9288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Общение</a:t>
          </a:r>
          <a:endParaRPr lang="ru-RU" sz="2400" kern="1200" dirty="0"/>
        </a:p>
      </dsp:txBody>
      <dsp:txXfrm>
        <a:off x="3357970" y="226919"/>
        <a:ext cx="2580220" cy="838128"/>
      </dsp:txXfrm>
    </dsp:sp>
    <dsp:sp modelId="{07E2A2DB-9783-421C-83E7-A4306E475052}">
      <dsp:nvSpPr>
        <dsp:cNvPr id="0" name=""/>
        <dsp:cNvSpPr/>
      </dsp:nvSpPr>
      <dsp:spPr>
        <a:xfrm rot="19800000">
          <a:off x="5526595" y="2413079"/>
          <a:ext cx="58900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89009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A0E1E8-13BF-490F-A44F-81A26A33509F}">
      <dsp:nvSpPr>
        <dsp:cNvPr id="0" name=""/>
        <dsp:cNvSpPr/>
      </dsp:nvSpPr>
      <dsp:spPr>
        <a:xfrm>
          <a:off x="5914214" y="1470480"/>
          <a:ext cx="1701449" cy="79534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Уважение</a:t>
          </a:r>
          <a:endParaRPr lang="ru-RU" sz="2400" kern="1200" dirty="0"/>
        </a:p>
      </dsp:txBody>
      <dsp:txXfrm>
        <a:off x="5953040" y="1509306"/>
        <a:ext cx="1623797" cy="717694"/>
      </dsp:txXfrm>
    </dsp:sp>
    <dsp:sp modelId="{3F3775D4-6C58-485D-A237-DC089C2430CE}">
      <dsp:nvSpPr>
        <dsp:cNvPr id="0" name=""/>
        <dsp:cNvSpPr/>
      </dsp:nvSpPr>
      <dsp:spPr>
        <a:xfrm rot="1800000">
          <a:off x="5536769" y="3729597"/>
          <a:ext cx="43713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37131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D4835C-053F-4919-A712-36EA6CE25096}">
      <dsp:nvSpPr>
        <dsp:cNvPr id="0" name=""/>
        <dsp:cNvSpPr/>
      </dsp:nvSpPr>
      <dsp:spPr>
        <a:xfrm>
          <a:off x="5706921" y="3838879"/>
          <a:ext cx="2116036" cy="94722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Умение прощать</a:t>
          </a:r>
          <a:endParaRPr lang="ru-RU" sz="2800" kern="1200" dirty="0"/>
        </a:p>
      </dsp:txBody>
      <dsp:txXfrm>
        <a:off x="5753161" y="3885119"/>
        <a:ext cx="2023556" cy="854744"/>
      </dsp:txXfrm>
    </dsp:sp>
    <dsp:sp modelId="{862936E6-8D13-49DE-A757-3136B54377C7}">
      <dsp:nvSpPr>
        <dsp:cNvPr id="0" name=""/>
        <dsp:cNvSpPr/>
      </dsp:nvSpPr>
      <dsp:spPr>
        <a:xfrm rot="5400000">
          <a:off x="4086682" y="4569692"/>
          <a:ext cx="112279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22795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5DF885-2EFA-4552-9168-770D5C6B0388}">
      <dsp:nvSpPr>
        <dsp:cNvPr id="0" name=""/>
        <dsp:cNvSpPr/>
      </dsp:nvSpPr>
      <dsp:spPr>
        <a:xfrm>
          <a:off x="3457784" y="5131090"/>
          <a:ext cx="2380590" cy="807143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Чувство значимости </a:t>
          </a:r>
          <a:endParaRPr lang="ru-RU" sz="2000" kern="1200" dirty="0"/>
        </a:p>
      </dsp:txBody>
      <dsp:txXfrm>
        <a:off x="3497185" y="5170491"/>
        <a:ext cx="2301788" cy="728341"/>
      </dsp:txXfrm>
    </dsp:sp>
    <dsp:sp modelId="{E87DD343-7EF0-4BC2-B53B-A2B054DEA95E}">
      <dsp:nvSpPr>
        <dsp:cNvPr id="0" name=""/>
        <dsp:cNvSpPr/>
      </dsp:nvSpPr>
      <dsp:spPr>
        <a:xfrm rot="9000000">
          <a:off x="3393690" y="3710456"/>
          <a:ext cx="3605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60571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4B737E-48EF-476D-8385-488212BE58F3}">
      <dsp:nvSpPr>
        <dsp:cNvPr id="0" name=""/>
        <dsp:cNvSpPr/>
      </dsp:nvSpPr>
      <dsp:spPr>
        <a:xfrm>
          <a:off x="1445888" y="3800599"/>
          <a:ext cx="2170664" cy="102378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Традиции</a:t>
          </a:r>
          <a:endParaRPr lang="ru-RU" sz="2400" kern="1200" dirty="0"/>
        </a:p>
      </dsp:txBody>
      <dsp:txXfrm>
        <a:off x="1495865" y="3850576"/>
        <a:ext cx="2070710" cy="923831"/>
      </dsp:txXfrm>
    </dsp:sp>
    <dsp:sp modelId="{FB692577-5E06-42C4-ACCD-EE1517396390}">
      <dsp:nvSpPr>
        <dsp:cNvPr id="0" name=""/>
        <dsp:cNvSpPr/>
      </dsp:nvSpPr>
      <dsp:spPr>
        <a:xfrm rot="12600000">
          <a:off x="3386357" y="2468223"/>
          <a:ext cx="36843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68431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D70E50-58B7-495B-BC95-D70C317D6E88}">
      <dsp:nvSpPr>
        <dsp:cNvPr id="0" name=""/>
        <dsp:cNvSpPr/>
      </dsp:nvSpPr>
      <dsp:spPr>
        <a:xfrm>
          <a:off x="1394064" y="1360190"/>
          <a:ext cx="2274311" cy="101592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Ответственность </a:t>
          </a:r>
          <a:endParaRPr lang="ru-RU" sz="2000" kern="1200" dirty="0"/>
        </a:p>
      </dsp:txBody>
      <dsp:txXfrm>
        <a:off x="1443657" y="1409783"/>
        <a:ext cx="2175125" cy="9167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54A19A-88D5-4E54-A065-F5060788931A}">
      <dsp:nvSpPr>
        <dsp:cNvPr id="0" name=""/>
        <dsp:cNvSpPr/>
      </dsp:nvSpPr>
      <dsp:spPr>
        <a:xfrm>
          <a:off x="1968189" y="1577899"/>
          <a:ext cx="2740329" cy="1370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Семейные ценности </a:t>
          </a:r>
          <a:endParaRPr lang="ru-RU" sz="3000" kern="1200" dirty="0"/>
        </a:p>
      </dsp:txBody>
      <dsp:txXfrm>
        <a:off x="2008320" y="1618030"/>
        <a:ext cx="2660067" cy="1289902"/>
      </dsp:txXfrm>
    </dsp:sp>
    <dsp:sp modelId="{C209EFA9-A661-4C9D-A2DE-7713CFE8AE06}">
      <dsp:nvSpPr>
        <dsp:cNvPr id="0" name=""/>
        <dsp:cNvSpPr/>
      </dsp:nvSpPr>
      <dsp:spPr>
        <a:xfrm rot="18289469">
          <a:off x="4296857" y="1447890"/>
          <a:ext cx="191945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919453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5208597" y="1427150"/>
        <a:ext cx="95972" cy="95972"/>
      </dsp:txXfrm>
    </dsp:sp>
    <dsp:sp modelId="{C4C987B7-A817-4748-B250-F68AA7E8C00E}">
      <dsp:nvSpPr>
        <dsp:cNvPr id="0" name=""/>
        <dsp:cNvSpPr/>
      </dsp:nvSpPr>
      <dsp:spPr>
        <a:xfrm>
          <a:off x="5804649" y="2209"/>
          <a:ext cx="2740329" cy="1370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Основа для мировоззрения</a:t>
          </a:r>
          <a:endParaRPr lang="ru-RU" sz="3000" b="1" kern="1200" dirty="0"/>
        </a:p>
      </dsp:txBody>
      <dsp:txXfrm>
        <a:off x="5844780" y="42340"/>
        <a:ext cx="2660067" cy="1289902"/>
      </dsp:txXfrm>
    </dsp:sp>
    <dsp:sp modelId="{0AC3A867-609C-468F-A665-ACA1A76A103B}">
      <dsp:nvSpPr>
        <dsp:cNvPr id="0" name=""/>
        <dsp:cNvSpPr/>
      </dsp:nvSpPr>
      <dsp:spPr>
        <a:xfrm>
          <a:off x="4708518" y="2235735"/>
          <a:ext cx="1096131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096131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229180" y="2235578"/>
        <a:ext cx="54806" cy="54806"/>
      </dsp:txXfrm>
    </dsp:sp>
    <dsp:sp modelId="{F13DD475-7649-46A6-90AE-F038B171E19B}">
      <dsp:nvSpPr>
        <dsp:cNvPr id="0" name=""/>
        <dsp:cNvSpPr/>
      </dsp:nvSpPr>
      <dsp:spPr>
        <a:xfrm>
          <a:off x="5804649" y="1577899"/>
          <a:ext cx="2740329" cy="1370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Нравственные ориентиры</a:t>
          </a:r>
          <a:endParaRPr lang="ru-RU" sz="3000" kern="1200" dirty="0"/>
        </a:p>
      </dsp:txBody>
      <dsp:txXfrm>
        <a:off x="5844780" y="1618030"/>
        <a:ext cx="2660067" cy="1289902"/>
      </dsp:txXfrm>
    </dsp:sp>
    <dsp:sp modelId="{1853ACD0-E790-4FF3-90B8-F19B5F20A560}">
      <dsp:nvSpPr>
        <dsp:cNvPr id="0" name=""/>
        <dsp:cNvSpPr/>
      </dsp:nvSpPr>
      <dsp:spPr>
        <a:xfrm rot="3310531">
          <a:off x="4296857" y="3023580"/>
          <a:ext cx="191945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919453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5208597" y="3002839"/>
        <a:ext cx="95972" cy="95972"/>
      </dsp:txXfrm>
    </dsp:sp>
    <dsp:sp modelId="{7C691D0F-0A40-4204-873A-527B439972E8}">
      <dsp:nvSpPr>
        <dsp:cNvPr id="0" name=""/>
        <dsp:cNvSpPr/>
      </dsp:nvSpPr>
      <dsp:spPr>
        <a:xfrm>
          <a:off x="5804649" y="3153588"/>
          <a:ext cx="2740329" cy="1370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Основа для саморазвития </a:t>
          </a:r>
          <a:endParaRPr lang="ru-RU" sz="3000" kern="1200" dirty="0"/>
        </a:p>
      </dsp:txBody>
      <dsp:txXfrm>
        <a:off x="5844780" y="3193719"/>
        <a:ext cx="2660067" cy="1289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650085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br>
              <a:rPr lang="ru-RU" dirty="0" smtClean="0"/>
            </a:br>
            <a:r>
              <a:rPr lang="ru-RU" dirty="0" smtClean="0"/>
              <a:t>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5013176"/>
            <a:ext cx="7000924" cy="12950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>
              <a:buNone/>
            </a:pPr>
            <a:r>
              <a:rPr lang="ru-RU" dirty="0" smtClean="0"/>
              <a:t>Исполнитель: </a:t>
            </a:r>
            <a:r>
              <a:rPr lang="ru-RU" dirty="0" err="1" smtClean="0"/>
              <a:t>Гилязитдинов</a:t>
            </a:r>
            <a:r>
              <a:rPr lang="ru-RU" dirty="0" smtClean="0"/>
              <a:t> Георгий 6г</a:t>
            </a:r>
            <a:br>
              <a:rPr lang="ru-RU" dirty="0" smtClean="0"/>
            </a:br>
            <a:r>
              <a:rPr lang="ru-RU" dirty="0" smtClean="0"/>
              <a:t>Руководитель: Ивакина Т.Ю.</a:t>
            </a:r>
            <a:endParaRPr lang="ru-RU" sz="3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268760"/>
            <a:ext cx="8462743" cy="255454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0" i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Семейные ценности</a:t>
            </a:r>
            <a:endParaRPr lang="ru-RU" sz="8000" b="0" i="1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276114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одержимое 15"/>
          <p:cNvSpPr>
            <a:spLocks noGrp="1"/>
          </p:cNvSpPr>
          <p:nvPr>
            <p:ph sz="half" idx="2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10001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>Спасибо за внимание!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8" descr="CAM0083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539166"/>
            <a:ext cx="6480720" cy="486053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650085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br>
              <a:rPr lang="ru-RU" dirty="0" smtClean="0"/>
            </a:br>
            <a:r>
              <a:rPr lang="ru-RU" dirty="0" smtClean="0"/>
              <a:t>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3" y="2132856"/>
            <a:ext cx="8246719" cy="43924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Цель: </a:t>
            </a:r>
            <a:r>
              <a:rPr lang="ru-RU" dirty="0" smtClean="0"/>
              <a:t>выяснить роль семейных ценностей в жизни семьи и общества </a:t>
            </a:r>
          </a:p>
          <a:p>
            <a:pPr>
              <a:buNone/>
            </a:pPr>
            <a:r>
              <a:rPr lang="ru-RU" sz="3400" b="1" dirty="0" smtClean="0"/>
              <a:t>Задачи: 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изучение истории и структуры семейных ценностей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Анализ семейных традиций нашей семьи </a:t>
            </a:r>
            <a:endParaRPr lang="ru-RU" sz="3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32656"/>
            <a:ext cx="8462743" cy="132343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0" i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Цели и задачи</a:t>
            </a:r>
            <a:endParaRPr lang="ru-RU" sz="8000" b="0" i="1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82229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650085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br>
              <a:rPr lang="ru-RU" dirty="0" smtClean="0"/>
            </a:br>
            <a:r>
              <a:rPr lang="ru-RU" dirty="0" smtClean="0"/>
              <a:t>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286124"/>
            <a:ext cx="7000924" cy="328614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sz="3400" dirty="0" smtClean="0"/>
              <a:t>        «Семья» – объединяет людей. Главная особенность семьи –чувство любви и привязанности, объединяющее ее членов. Недаром в поговорках и пословицах говорится, как хорошо чувствует себя каждый член семьи когда в ней царит лад и дружба:</a:t>
            </a:r>
          </a:p>
          <a:p>
            <a:pPr algn="ctr">
              <a:buNone/>
            </a:pPr>
            <a:r>
              <a:rPr lang="ru-RU" sz="3400" dirty="0" smtClean="0"/>
              <a:t>«На что и клад, коли в семье лад»</a:t>
            </a:r>
          </a:p>
          <a:p>
            <a:pPr algn="ctr">
              <a:buNone/>
            </a:pPr>
            <a:r>
              <a:rPr lang="ru-RU" sz="3400" dirty="0" smtClean="0"/>
              <a:t>«Вся семья вместе – так и душа на месте»  </a:t>
            </a:r>
          </a:p>
          <a:p>
            <a:pPr algn="ctr">
              <a:buNone/>
            </a:pPr>
            <a:r>
              <a:rPr lang="ru-RU" sz="3400" dirty="0" smtClean="0"/>
              <a:t>          «Любовь да совет – так и горя нет»</a:t>
            </a:r>
          </a:p>
          <a:p>
            <a:pPr algn="ctr">
              <a:buNone/>
            </a:pPr>
            <a:r>
              <a:rPr lang="ru-RU" sz="3400" dirty="0" smtClean="0"/>
              <a:t>          «Семья крепка ладом»</a:t>
            </a:r>
            <a:endParaRPr lang="ru-RU" sz="3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43834" y="357166"/>
            <a:ext cx="1214445" cy="62478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0" i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</a:p>
          <a:p>
            <a:pPr algn="ctr"/>
            <a:r>
              <a:rPr lang="ru-RU" sz="8000" b="0" i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Е</a:t>
            </a:r>
          </a:p>
          <a:p>
            <a:pPr algn="ctr"/>
            <a:r>
              <a:rPr lang="ru-RU" sz="8000" b="0" i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</a:t>
            </a:r>
          </a:p>
          <a:p>
            <a:pPr algn="ctr"/>
            <a:r>
              <a:rPr lang="ru-RU" sz="8000" b="0" i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Ь</a:t>
            </a:r>
          </a:p>
          <a:p>
            <a:pPr algn="ctr"/>
            <a:r>
              <a:rPr lang="ru-RU" sz="8000" b="0" i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Я</a:t>
            </a:r>
            <a:endParaRPr lang="ru-RU" sz="8000" b="0" i="1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1" t="10044" r="2642" b="2900"/>
          <a:stretch/>
        </p:blipFill>
        <p:spPr bwMode="auto">
          <a:xfrm>
            <a:off x="357158" y="357166"/>
            <a:ext cx="3855398" cy="2768747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1" t="11811" r="17717" b="1575"/>
          <a:stretch>
            <a:fillRect/>
          </a:stretch>
        </p:blipFill>
        <p:spPr bwMode="auto">
          <a:xfrm>
            <a:off x="4357686" y="357166"/>
            <a:ext cx="3000396" cy="2765697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650085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br>
              <a:rPr lang="ru-RU" dirty="0" smtClean="0"/>
            </a:br>
            <a:r>
              <a:rPr lang="ru-RU" dirty="0" smtClean="0"/>
              <a:t>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9351285"/>
              </p:ext>
            </p:extLst>
          </p:nvPr>
        </p:nvGraphicFramePr>
        <p:xfrm>
          <a:off x="107504" y="404813"/>
          <a:ext cx="9217023" cy="611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370902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5500726" cy="54292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Важной характеристикой семьи является совместный труд. Семья, дом – это «школа трудовых навыков» прежде всего для детей, а родители – первые наставники. Совместный труд помогает удовлетворять необходимые для жизни потребности. Не меньшее значение для человека имеют потребность в общении, творчестве. От труда всех членов семьи зависит ее благополучие. Самое главное – желание и стремление каждого члена семьи вложить свои силы в создание домашнего уюта, трудолюбие  и взаимопомощь.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42852"/>
            <a:ext cx="7786742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«Семейные заботы»</a:t>
            </a:r>
            <a:endParaRPr lang="ru-RU" sz="4800" b="1" i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5" name="Содержимое 12" descr="136981210802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57884" y="4286256"/>
            <a:ext cx="1790699" cy="2387598"/>
          </a:xfrm>
        </p:spPr>
      </p:pic>
      <p:pic>
        <p:nvPicPr>
          <p:cNvPr id="2050" name="Picture 2" descr="C:\Users\User\Pictures\13698121080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1214422"/>
            <a:ext cx="3175394" cy="42338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9124" y="214290"/>
            <a:ext cx="2214578" cy="221457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2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2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«Семейные ценности»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14290"/>
            <a:ext cx="4000528" cy="635798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«Знай минутам цену, секундам счет»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«Делу время –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потехе час»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нашей семье все запланировано. У каждого есть свои обязанности. И конечно же свободное время, которое мы проводим всей семьей.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4" descr="CAM01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2500306"/>
            <a:ext cx="2714644" cy="2035984"/>
          </a:xfrm>
          <a:prstGeom prst="rect">
            <a:avLst/>
          </a:prstGeom>
        </p:spPr>
      </p:pic>
      <p:pic>
        <p:nvPicPr>
          <p:cNvPr id="5" name="Содержимое 8" descr="CAM00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2750340"/>
            <a:ext cx="2381234" cy="1785925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l="775" r="3654" b="19341"/>
          <a:stretch>
            <a:fillRect/>
          </a:stretch>
        </p:blipFill>
        <p:spPr bwMode="auto">
          <a:xfrm>
            <a:off x="4429123" y="4572008"/>
            <a:ext cx="3313347" cy="209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572000" y="4429132"/>
            <a:ext cx="1928826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Отдых на море</a:t>
            </a:r>
            <a:endParaRPr lang="ru-RU" dirty="0"/>
          </a:p>
        </p:txBody>
      </p:sp>
      <p:pic>
        <p:nvPicPr>
          <p:cNvPr id="6" name="Содержимое 11" descr="1371202271114.jpg"/>
          <p:cNvPicPr>
            <a:picLocks noChangeAspect="1"/>
          </p:cNvPicPr>
          <p:nvPr/>
        </p:nvPicPr>
        <p:blipFill>
          <a:blip r:embed="rId5"/>
          <a:srcRect l="14764" r="11073"/>
          <a:stretch>
            <a:fillRect/>
          </a:stretch>
        </p:blipFill>
        <p:spPr>
          <a:xfrm>
            <a:off x="7286644" y="4572008"/>
            <a:ext cx="1695329" cy="171451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215206" y="2428868"/>
            <a:ext cx="171451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Путешествия</a:t>
            </a:r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6" r="19821"/>
          <a:stretch>
            <a:fillRect/>
          </a:stretch>
        </p:blipFill>
        <p:spPr bwMode="auto">
          <a:xfrm>
            <a:off x="6715140" y="214290"/>
            <a:ext cx="2219304" cy="23064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Результат совместного творчества</a:t>
            </a:r>
            <a:endParaRPr lang="ru-RU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371477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78629" y="3430168"/>
            <a:ext cx="278608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15" t="16609" r="2953" b="1661"/>
          <a:stretch>
            <a:fillRect/>
          </a:stretch>
        </p:blipFill>
        <p:spPr bwMode="auto">
          <a:xfrm>
            <a:off x="4067697" y="1000109"/>
            <a:ext cx="4913321" cy="56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4143372" y="5786454"/>
            <a:ext cx="464347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Крепкие узы, хорошие отношения и отличное настроение!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5" name="Содержимое 12" descr="1369812108020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5857884" y="4286256"/>
            <a:ext cx="1790699" cy="2387598"/>
          </a:xfrm>
        </p:spPr>
      </p:pic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0658128"/>
              </p:ext>
            </p:extLst>
          </p:nvPr>
        </p:nvGraphicFramePr>
        <p:xfrm>
          <a:off x="-1116632" y="2060848"/>
          <a:ext cx="1051316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83568" y="116632"/>
            <a:ext cx="8064896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Роль семейных ценностей в формировании личности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15354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dirty="0" smtClean="0"/>
              <a:t>моя</a:t>
            </a:r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4286248" y="214290"/>
            <a:ext cx="4572032" cy="6357982"/>
          </a:xfrm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                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2900" dirty="0" smtClean="0"/>
              <a:t>Моя семья – моя опора, </a:t>
            </a:r>
          </a:p>
          <a:p>
            <a:pPr>
              <a:buNone/>
            </a:pPr>
            <a:r>
              <a:rPr lang="ru-RU" sz="2900" dirty="0" smtClean="0"/>
              <a:t>                              моя стена, мой крепкий тыл</a:t>
            </a:r>
          </a:p>
          <a:p>
            <a:pPr>
              <a:buNone/>
            </a:pPr>
            <a:r>
              <a:rPr lang="ru-RU" sz="2900" dirty="0" smtClean="0"/>
              <a:t>Втроем живем мы очень дружно</a:t>
            </a:r>
          </a:p>
          <a:p>
            <a:pPr>
              <a:buNone/>
            </a:pPr>
            <a:r>
              <a:rPr lang="ru-RU" sz="2900" dirty="0" smtClean="0"/>
              <a:t>                               Каждым моментом дорожим</a:t>
            </a:r>
          </a:p>
          <a:p>
            <a:pPr>
              <a:buNone/>
            </a:pPr>
            <a:r>
              <a:rPr lang="ru-RU" sz="2900" dirty="0" smtClean="0"/>
              <a:t>Мамуля нас всегда поддержит,</a:t>
            </a:r>
          </a:p>
          <a:p>
            <a:pPr>
              <a:buNone/>
            </a:pPr>
            <a:r>
              <a:rPr lang="ru-RU" sz="2900" dirty="0" smtClean="0"/>
              <a:t>                              Всегда поможет, защитит</a:t>
            </a:r>
          </a:p>
          <a:p>
            <a:pPr>
              <a:buNone/>
            </a:pPr>
            <a:r>
              <a:rPr lang="ru-RU" sz="2900" dirty="0" smtClean="0"/>
              <a:t>А мы растем и благодарны судьбе за то, </a:t>
            </a:r>
          </a:p>
          <a:p>
            <a:pPr>
              <a:buNone/>
            </a:pPr>
            <a:r>
              <a:rPr lang="ru-RU" sz="2900" dirty="0" smtClean="0"/>
              <a:t>                               что мама есть!</a:t>
            </a:r>
          </a:p>
          <a:p>
            <a:pPr>
              <a:buNone/>
            </a:pPr>
            <a:r>
              <a:rPr lang="ru-RU" sz="2900" dirty="0" smtClean="0"/>
              <a:t>За то, что мама рядом с нами,</a:t>
            </a:r>
          </a:p>
          <a:p>
            <a:pPr>
              <a:buNone/>
            </a:pPr>
            <a:r>
              <a:rPr lang="ru-RU" sz="2900" dirty="0" smtClean="0"/>
              <a:t>                               За то, что мама любит нас</a:t>
            </a:r>
          </a:p>
          <a:p>
            <a:pPr>
              <a:buNone/>
            </a:pPr>
            <a:r>
              <a:rPr lang="ru-RU" sz="2900" dirty="0" smtClean="0"/>
              <a:t>За то, что каждый день нам дарит </a:t>
            </a:r>
          </a:p>
          <a:p>
            <a:pPr>
              <a:buNone/>
            </a:pPr>
            <a:r>
              <a:rPr lang="ru-RU" sz="2900" dirty="0" smtClean="0"/>
              <a:t>                                свою заботу и тепло</a:t>
            </a:r>
          </a:p>
          <a:p>
            <a:pPr>
              <a:buNone/>
            </a:pPr>
            <a:r>
              <a:rPr lang="ru-RU" sz="2900" dirty="0" smtClean="0"/>
              <a:t>За то, что мама рядом с нами</a:t>
            </a:r>
          </a:p>
          <a:p>
            <a:pPr>
              <a:buNone/>
            </a:pPr>
            <a:r>
              <a:rPr lang="ru-RU" sz="2900" dirty="0" smtClean="0"/>
              <a:t>                                Люблю ее больше всего!!!</a:t>
            </a:r>
          </a:p>
          <a:p>
            <a:pPr>
              <a:buNone/>
            </a:pPr>
            <a:r>
              <a:rPr lang="ru-RU" sz="2900" dirty="0" smtClean="0"/>
              <a:t>В семье нас трое: мама, брат и я,</a:t>
            </a:r>
          </a:p>
          <a:p>
            <a:pPr>
              <a:buNone/>
            </a:pPr>
            <a:r>
              <a:rPr lang="ru-RU" sz="2900" dirty="0" smtClean="0"/>
              <a:t>                                Втроем мы сила – это каждый знает</a:t>
            </a:r>
          </a:p>
          <a:p>
            <a:pPr>
              <a:buNone/>
            </a:pPr>
            <a:r>
              <a:rPr lang="ru-RU" sz="2900" dirty="0" smtClean="0"/>
              <a:t>Друг другу помогаем мы всегда,</a:t>
            </a:r>
          </a:p>
          <a:p>
            <a:pPr>
              <a:buNone/>
            </a:pPr>
            <a:r>
              <a:rPr lang="ru-RU" sz="2900" dirty="0" smtClean="0"/>
              <a:t>                                Невзгоды обойдем все вместе</a:t>
            </a:r>
          </a:p>
          <a:p>
            <a:pPr>
              <a:buNone/>
            </a:pPr>
            <a:r>
              <a:rPr lang="ru-RU" sz="2900" dirty="0" smtClean="0"/>
              <a:t>На то она и крепкая семья,</a:t>
            </a:r>
          </a:p>
          <a:p>
            <a:pPr>
              <a:buNone/>
            </a:pPr>
            <a:r>
              <a:rPr lang="ru-RU" sz="2900" dirty="0" smtClean="0"/>
              <a:t>                              Где каждый за семью в ответе!</a:t>
            </a:r>
          </a:p>
          <a:p>
            <a:pPr>
              <a:buNone/>
            </a:pPr>
            <a:r>
              <a:rPr lang="ru-RU" sz="2900" dirty="0" smtClean="0"/>
              <a:t>Моя семья – моя опора,</a:t>
            </a:r>
          </a:p>
          <a:p>
            <a:pPr>
              <a:buNone/>
            </a:pPr>
            <a:r>
              <a:rPr lang="ru-RU" sz="2900" dirty="0" smtClean="0"/>
              <a:t>                                Моя стена, мой крепкий тыл.</a:t>
            </a:r>
          </a:p>
          <a:p>
            <a:pPr>
              <a:buNone/>
            </a:pPr>
            <a:r>
              <a:rPr lang="ru-RU" sz="2900" dirty="0" smtClean="0"/>
              <a:t>Не важно, что всего нас трое</a:t>
            </a:r>
          </a:p>
          <a:p>
            <a:pPr>
              <a:buNone/>
            </a:pPr>
            <a:r>
              <a:rPr lang="ru-RU" sz="2900" dirty="0" smtClean="0"/>
              <a:t>                                 – семью в обиду не дадим!</a:t>
            </a:r>
            <a:endParaRPr lang="ru-RU" sz="2900" dirty="0"/>
          </a:p>
        </p:txBody>
      </p:sp>
      <p:pic>
        <p:nvPicPr>
          <p:cNvPr id="1026" name="Picture 2" descr="C:\Users\User\Pictures\136943671616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3911220" cy="521496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214290"/>
            <a:ext cx="3929090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«МОЯ СЕМЬЯ» 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466</Words>
  <Application>Microsoft Office PowerPoint</Application>
  <PresentationFormat>Экран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                 </vt:lpstr>
      <vt:lpstr>                       </vt:lpstr>
      <vt:lpstr>                       </vt:lpstr>
      <vt:lpstr>                       </vt:lpstr>
      <vt:lpstr>Презентация PowerPoint</vt:lpstr>
      <vt:lpstr> «Семейные ценности» </vt:lpstr>
      <vt:lpstr>Результат совместного творчества</vt:lpstr>
      <vt:lpstr>Презентация PowerPoint</vt:lpstr>
      <vt:lpstr>моя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«Семейные ценности» </dc:title>
  <dc:creator>User</dc:creator>
  <cp:lastModifiedBy>User</cp:lastModifiedBy>
  <cp:revision>24</cp:revision>
  <dcterms:created xsi:type="dcterms:W3CDTF">2014-11-27T03:33:38Z</dcterms:created>
  <dcterms:modified xsi:type="dcterms:W3CDTF">2015-10-16T15:32:52Z</dcterms:modified>
</cp:coreProperties>
</file>