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3" r:id="rId8"/>
    <p:sldId id="262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463CA6-1483-4F41-9C9E-FB9632A8E594}" type="doc">
      <dgm:prSet loTypeId="urn:microsoft.com/office/officeart/2005/8/layout/venn1" loCatId="relationship" qsTypeId="urn:microsoft.com/office/officeart/2005/8/quickstyle/3d1" qsCatId="3D" csTypeId="urn:microsoft.com/office/officeart/2005/8/colors/colorful1" csCatId="colorful" phldr="1"/>
      <dgm:spPr/>
    </dgm:pt>
    <dgm:pt modelId="{4BF3C4FD-E5E6-48AC-9139-27A9AC494FE3}">
      <dgm:prSet phldrT="[Текст]" custT="1"/>
      <dgm:spPr/>
      <dgm:t>
        <a:bodyPr/>
        <a:lstStyle/>
        <a:p>
          <a:r>
            <a:rPr lang="ru-RU" sz="1600" b="1" smtClean="0">
              <a:latin typeface="Times New Roman" pitchFamily="18" charset="0"/>
              <a:cs typeface="Times New Roman" pitchFamily="18" charset="0"/>
            </a:rPr>
            <a:t>Первичная социализация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DEE2C358-89D0-4BBF-ABCE-27A1D5113136}" type="parTrans" cxnId="{E1E47E86-675B-4F2D-8685-3D887C6ED69D}">
      <dgm:prSet/>
      <dgm:spPr/>
      <dgm:t>
        <a:bodyPr/>
        <a:lstStyle/>
        <a:p>
          <a:endParaRPr lang="ru-RU"/>
        </a:p>
      </dgm:t>
    </dgm:pt>
    <dgm:pt modelId="{E6DD3502-1861-4EAC-9B96-7580780B20CD}" type="sibTrans" cxnId="{E1E47E86-675B-4F2D-8685-3D887C6ED69D}">
      <dgm:prSet/>
      <dgm:spPr/>
      <dgm:t>
        <a:bodyPr/>
        <a:lstStyle/>
        <a:p>
          <a:endParaRPr lang="ru-RU"/>
        </a:p>
      </dgm:t>
    </dgm:pt>
    <dgm:pt modelId="{8EE10B9F-671B-4F18-8E49-08DCA66343E4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Завершающий уровень социализации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7A1A9B14-020D-45DA-8B64-5499303379A7}" type="parTrans" cxnId="{88F127B4-4EED-4519-B2A3-657FF0B03634}">
      <dgm:prSet/>
      <dgm:spPr/>
      <dgm:t>
        <a:bodyPr/>
        <a:lstStyle/>
        <a:p>
          <a:endParaRPr lang="ru-RU"/>
        </a:p>
      </dgm:t>
    </dgm:pt>
    <dgm:pt modelId="{1E7EA2B2-4587-4F31-B960-521A24448ACA}" type="sibTrans" cxnId="{88F127B4-4EED-4519-B2A3-657FF0B03634}">
      <dgm:prSet/>
      <dgm:spPr/>
      <dgm:t>
        <a:bodyPr/>
        <a:lstStyle/>
        <a:p>
          <a:endParaRPr lang="ru-RU"/>
        </a:p>
      </dgm:t>
    </dgm:pt>
    <dgm:pt modelId="{FB381A43-9CD9-4B35-AE32-0B4BC826A39D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Вторичная социализация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E5FB30E8-5D9A-4062-81CA-F6E6317BE7A7}" type="parTrans" cxnId="{CB1D51B3-FB14-4105-9F75-F560EBF48367}">
      <dgm:prSet/>
      <dgm:spPr/>
      <dgm:t>
        <a:bodyPr/>
        <a:lstStyle/>
        <a:p>
          <a:endParaRPr lang="ru-RU"/>
        </a:p>
      </dgm:t>
    </dgm:pt>
    <dgm:pt modelId="{17759C27-BDAC-4D82-A7A1-E24C55E771EC}" type="sibTrans" cxnId="{CB1D51B3-FB14-4105-9F75-F560EBF48367}">
      <dgm:prSet/>
      <dgm:spPr/>
      <dgm:t>
        <a:bodyPr/>
        <a:lstStyle/>
        <a:p>
          <a:endParaRPr lang="ru-RU"/>
        </a:p>
      </dgm:t>
    </dgm:pt>
    <dgm:pt modelId="{D503ED50-7E10-490F-807E-DDCF7E795167}" type="pres">
      <dgm:prSet presAssocID="{49463CA6-1483-4F41-9C9E-FB9632A8E594}" presName="compositeShape" presStyleCnt="0">
        <dgm:presLayoutVars>
          <dgm:chMax val="7"/>
          <dgm:dir/>
          <dgm:resizeHandles val="exact"/>
        </dgm:presLayoutVars>
      </dgm:prSet>
      <dgm:spPr/>
    </dgm:pt>
    <dgm:pt modelId="{207B6869-7004-4083-8CF1-FB90C6004315}" type="pres">
      <dgm:prSet presAssocID="{4BF3C4FD-E5E6-48AC-9139-27A9AC494FE3}" presName="circ1" presStyleLbl="vennNode1" presStyleIdx="0" presStyleCnt="3"/>
      <dgm:spPr/>
      <dgm:t>
        <a:bodyPr/>
        <a:lstStyle/>
        <a:p>
          <a:endParaRPr lang="ru-RU"/>
        </a:p>
      </dgm:t>
    </dgm:pt>
    <dgm:pt modelId="{BF2DD68B-3EE0-4462-808F-84583DFFC838}" type="pres">
      <dgm:prSet presAssocID="{4BF3C4FD-E5E6-48AC-9139-27A9AC494FE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22C71B-D237-430C-9FF8-8C526698C069}" type="pres">
      <dgm:prSet presAssocID="{8EE10B9F-671B-4F18-8E49-08DCA66343E4}" presName="circ2" presStyleLbl="vennNode1" presStyleIdx="1" presStyleCnt="3"/>
      <dgm:spPr/>
      <dgm:t>
        <a:bodyPr/>
        <a:lstStyle/>
        <a:p>
          <a:endParaRPr lang="ru-RU"/>
        </a:p>
      </dgm:t>
    </dgm:pt>
    <dgm:pt modelId="{248AE39F-C3DA-4DB7-9769-8FA99DBAB1E2}" type="pres">
      <dgm:prSet presAssocID="{8EE10B9F-671B-4F18-8E49-08DCA66343E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6056FD-9A14-4321-87D4-988CF79F808B}" type="pres">
      <dgm:prSet presAssocID="{FB381A43-9CD9-4B35-AE32-0B4BC826A39D}" presName="circ3" presStyleLbl="vennNode1" presStyleIdx="2" presStyleCnt="3"/>
      <dgm:spPr/>
      <dgm:t>
        <a:bodyPr/>
        <a:lstStyle/>
        <a:p>
          <a:endParaRPr lang="ru-RU"/>
        </a:p>
      </dgm:t>
    </dgm:pt>
    <dgm:pt modelId="{6629E021-4699-40ED-874A-C23984951C3C}" type="pres">
      <dgm:prSet presAssocID="{FB381A43-9CD9-4B35-AE32-0B4BC826A39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1D51B3-FB14-4105-9F75-F560EBF48367}" srcId="{49463CA6-1483-4F41-9C9E-FB9632A8E594}" destId="{FB381A43-9CD9-4B35-AE32-0B4BC826A39D}" srcOrd="2" destOrd="0" parTransId="{E5FB30E8-5D9A-4062-81CA-F6E6317BE7A7}" sibTransId="{17759C27-BDAC-4D82-A7A1-E24C55E771EC}"/>
    <dgm:cxn modelId="{8F76B3B0-FABE-40A4-BA9F-7539465893DD}" type="presOf" srcId="{FB381A43-9CD9-4B35-AE32-0B4BC826A39D}" destId="{4C6056FD-9A14-4321-87D4-988CF79F808B}" srcOrd="0" destOrd="0" presId="urn:microsoft.com/office/officeart/2005/8/layout/venn1"/>
    <dgm:cxn modelId="{9D63B4E0-B40F-4679-8F96-24CBD85D1E75}" type="presOf" srcId="{8EE10B9F-671B-4F18-8E49-08DCA66343E4}" destId="{248AE39F-C3DA-4DB7-9769-8FA99DBAB1E2}" srcOrd="1" destOrd="0" presId="urn:microsoft.com/office/officeart/2005/8/layout/venn1"/>
    <dgm:cxn modelId="{DE5640B8-E6BD-4431-818C-6A4BACF37942}" type="presOf" srcId="{FB381A43-9CD9-4B35-AE32-0B4BC826A39D}" destId="{6629E021-4699-40ED-874A-C23984951C3C}" srcOrd="1" destOrd="0" presId="urn:microsoft.com/office/officeart/2005/8/layout/venn1"/>
    <dgm:cxn modelId="{E1E47E86-675B-4F2D-8685-3D887C6ED69D}" srcId="{49463CA6-1483-4F41-9C9E-FB9632A8E594}" destId="{4BF3C4FD-E5E6-48AC-9139-27A9AC494FE3}" srcOrd="0" destOrd="0" parTransId="{DEE2C358-89D0-4BBF-ABCE-27A1D5113136}" sibTransId="{E6DD3502-1861-4EAC-9B96-7580780B20CD}"/>
    <dgm:cxn modelId="{402C8CB9-36CD-4450-B896-136832B49FF3}" type="presOf" srcId="{4BF3C4FD-E5E6-48AC-9139-27A9AC494FE3}" destId="{BF2DD68B-3EE0-4462-808F-84583DFFC838}" srcOrd="1" destOrd="0" presId="urn:microsoft.com/office/officeart/2005/8/layout/venn1"/>
    <dgm:cxn modelId="{94881995-6938-4BC2-BD46-A06CBCA990F5}" type="presOf" srcId="{49463CA6-1483-4F41-9C9E-FB9632A8E594}" destId="{D503ED50-7E10-490F-807E-DDCF7E795167}" srcOrd="0" destOrd="0" presId="urn:microsoft.com/office/officeart/2005/8/layout/venn1"/>
    <dgm:cxn modelId="{009FBD14-8D38-451C-B6FB-2EE603F32B8D}" type="presOf" srcId="{8EE10B9F-671B-4F18-8E49-08DCA66343E4}" destId="{DB22C71B-D237-430C-9FF8-8C526698C069}" srcOrd="0" destOrd="0" presId="urn:microsoft.com/office/officeart/2005/8/layout/venn1"/>
    <dgm:cxn modelId="{AE401D3E-2DA4-4EE4-9A3C-0DF9E7CE640B}" type="presOf" srcId="{4BF3C4FD-E5E6-48AC-9139-27A9AC494FE3}" destId="{207B6869-7004-4083-8CF1-FB90C6004315}" srcOrd="0" destOrd="0" presId="urn:microsoft.com/office/officeart/2005/8/layout/venn1"/>
    <dgm:cxn modelId="{88F127B4-4EED-4519-B2A3-657FF0B03634}" srcId="{49463CA6-1483-4F41-9C9E-FB9632A8E594}" destId="{8EE10B9F-671B-4F18-8E49-08DCA66343E4}" srcOrd="1" destOrd="0" parTransId="{7A1A9B14-020D-45DA-8B64-5499303379A7}" sibTransId="{1E7EA2B2-4587-4F31-B960-521A24448ACA}"/>
    <dgm:cxn modelId="{27E06A0F-1602-43BD-B54C-D0368CE0CC21}" type="presParOf" srcId="{D503ED50-7E10-490F-807E-DDCF7E795167}" destId="{207B6869-7004-4083-8CF1-FB90C6004315}" srcOrd="0" destOrd="0" presId="urn:microsoft.com/office/officeart/2005/8/layout/venn1"/>
    <dgm:cxn modelId="{8C5937D9-E78D-4079-9AFD-BCEE80F6154A}" type="presParOf" srcId="{D503ED50-7E10-490F-807E-DDCF7E795167}" destId="{BF2DD68B-3EE0-4462-808F-84583DFFC838}" srcOrd="1" destOrd="0" presId="urn:microsoft.com/office/officeart/2005/8/layout/venn1"/>
    <dgm:cxn modelId="{886D894F-3A8D-4542-9FD1-F414C8A76906}" type="presParOf" srcId="{D503ED50-7E10-490F-807E-DDCF7E795167}" destId="{DB22C71B-D237-430C-9FF8-8C526698C069}" srcOrd="2" destOrd="0" presId="urn:microsoft.com/office/officeart/2005/8/layout/venn1"/>
    <dgm:cxn modelId="{50799CD7-42EE-435D-B757-B79FB18DD470}" type="presParOf" srcId="{D503ED50-7E10-490F-807E-DDCF7E795167}" destId="{248AE39F-C3DA-4DB7-9769-8FA99DBAB1E2}" srcOrd="3" destOrd="0" presId="urn:microsoft.com/office/officeart/2005/8/layout/venn1"/>
    <dgm:cxn modelId="{157A82AF-B564-4B69-9F7C-A9070D1345F9}" type="presParOf" srcId="{D503ED50-7E10-490F-807E-DDCF7E795167}" destId="{4C6056FD-9A14-4321-87D4-988CF79F808B}" srcOrd="4" destOrd="0" presId="urn:microsoft.com/office/officeart/2005/8/layout/venn1"/>
    <dgm:cxn modelId="{87836954-ECC2-4A6E-B343-47DDE2868429}" type="presParOf" srcId="{D503ED50-7E10-490F-807E-DDCF7E795167}" destId="{6629E021-4699-40ED-874A-C23984951C3C}" srcOrd="5" destOrd="0" presId="urn:microsoft.com/office/officeart/2005/8/layout/ven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2901F8-655C-40CE-A929-6214D86FCEA6}" type="doc">
      <dgm:prSet loTypeId="urn:microsoft.com/office/officeart/2005/8/layout/target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66D4DCA-FC38-4832-B15F-744A3FA7E448}">
      <dgm:prSet phldrT="[Текст]" custT="1"/>
      <dgm:spPr/>
      <dgm:t>
        <a:bodyPr anchor="ctr"/>
        <a:lstStyle/>
        <a:p>
          <a:pPr algn="l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ИДЕНТИФИКАЦИЯ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40DE4C20-DE82-41B9-8DEF-FCB8FF998BED}" type="parTrans" cxnId="{1E736A92-8052-4C88-84D7-D80F6D34CF3D}">
      <dgm:prSet/>
      <dgm:spPr/>
      <dgm:t>
        <a:bodyPr/>
        <a:lstStyle/>
        <a:p>
          <a:endParaRPr lang="ru-RU"/>
        </a:p>
      </dgm:t>
    </dgm:pt>
    <dgm:pt modelId="{1951CE0D-49F6-42C3-BBA6-FC9647E124FB}" type="sibTrans" cxnId="{1E736A92-8052-4C88-84D7-D80F6D34CF3D}">
      <dgm:prSet/>
      <dgm:spPr/>
      <dgm:t>
        <a:bodyPr/>
        <a:lstStyle/>
        <a:p>
          <a:endParaRPr lang="ru-RU"/>
        </a:p>
      </dgm:t>
    </dgm:pt>
    <dgm:pt modelId="{CF6BDEA4-94F0-4BB4-A8A5-D080BD1D83B0}">
      <dgm:prSet phldrT="[Текст]" custT="1"/>
      <dgm:spPr/>
      <dgm:t>
        <a:bodyPr/>
        <a:lstStyle/>
        <a:p>
          <a:pPr algn="l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РОЛЕВОЕ ЭКСПЕРИМЕНТИРОВАНИЕ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CE109DA2-95FB-401F-B544-49DDD60C0C9A}" type="parTrans" cxnId="{A6563957-9235-45F6-88F0-1DB7CD98F1A7}">
      <dgm:prSet/>
      <dgm:spPr/>
      <dgm:t>
        <a:bodyPr/>
        <a:lstStyle/>
        <a:p>
          <a:endParaRPr lang="ru-RU"/>
        </a:p>
      </dgm:t>
    </dgm:pt>
    <dgm:pt modelId="{336453D3-797D-4E97-8E19-237DF3CAD806}" type="sibTrans" cxnId="{A6563957-9235-45F6-88F0-1DB7CD98F1A7}">
      <dgm:prSet/>
      <dgm:spPr/>
      <dgm:t>
        <a:bodyPr/>
        <a:lstStyle/>
        <a:p>
          <a:endParaRPr lang="ru-RU"/>
        </a:p>
      </dgm:t>
    </dgm:pt>
    <dgm:pt modelId="{35533D43-4B28-4916-A54B-C85F88431DA5}">
      <dgm:prSet phldrT="[Текст]" custT="1"/>
      <dgm:spPr/>
      <dgm:t>
        <a:bodyPr/>
        <a:lstStyle/>
        <a:p>
          <a:pPr algn="l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СОЦИАЛЬНЫЕ РИТУАЛЫ И СОЦИАЛЬНЫЕ ОБРАЗЦЫ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CAEB1F59-8487-4C49-8ABD-51951ADDE632}" type="parTrans" cxnId="{8563A674-EA96-4394-850F-95E812FC7C98}">
      <dgm:prSet/>
      <dgm:spPr/>
      <dgm:t>
        <a:bodyPr/>
        <a:lstStyle/>
        <a:p>
          <a:endParaRPr lang="ru-RU"/>
        </a:p>
      </dgm:t>
    </dgm:pt>
    <dgm:pt modelId="{16CDE836-CCC0-4C98-9385-D27D0857D654}" type="sibTrans" cxnId="{8563A674-EA96-4394-850F-95E812FC7C98}">
      <dgm:prSet/>
      <dgm:spPr/>
      <dgm:t>
        <a:bodyPr/>
        <a:lstStyle/>
        <a:p>
          <a:endParaRPr lang="ru-RU"/>
        </a:p>
      </dgm:t>
    </dgm:pt>
    <dgm:pt modelId="{86812E07-A5A0-4E25-8F6E-31CDBDCA54DD}">
      <dgm:prSet custT="1"/>
      <dgm:spPr/>
      <dgm:t>
        <a:bodyPr/>
        <a:lstStyle/>
        <a:p>
          <a:pPr algn="l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ИНТЕРИОРИЗАЦИЯ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46EDBD03-3C16-47E4-9AB7-326D4D096D61}" type="parTrans" cxnId="{7ED500EC-FBDC-4FC1-8F53-4FD8E284E1FE}">
      <dgm:prSet/>
      <dgm:spPr/>
      <dgm:t>
        <a:bodyPr/>
        <a:lstStyle/>
        <a:p>
          <a:endParaRPr lang="ru-RU"/>
        </a:p>
      </dgm:t>
    </dgm:pt>
    <dgm:pt modelId="{A82B3EC2-5537-49A0-B756-DCA2DA6E29F5}" type="sibTrans" cxnId="{7ED500EC-FBDC-4FC1-8F53-4FD8E284E1FE}">
      <dgm:prSet/>
      <dgm:spPr/>
      <dgm:t>
        <a:bodyPr/>
        <a:lstStyle/>
        <a:p>
          <a:endParaRPr lang="ru-RU"/>
        </a:p>
      </dgm:t>
    </dgm:pt>
    <dgm:pt modelId="{05132A25-F597-4CB3-963F-0C6839C0F33B}" type="pres">
      <dgm:prSet presAssocID="{682901F8-655C-40CE-A929-6214D86FCEA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5824628-1CFF-4B3A-A9D3-6C03B6B2A153}" type="pres">
      <dgm:prSet presAssocID="{866D4DCA-FC38-4832-B15F-744A3FA7E448}" presName="circle1" presStyleLbl="node1" presStyleIdx="0" presStyleCnt="4"/>
      <dgm:spPr/>
    </dgm:pt>
    <dgm:pt modelId="{12E6023B-2027-4DF0-A8D0-DC1944C357AA}" type="pres">
      <dgm:prSet presAssocID="{866D4DCA-FC38-4832-B15F-744A3FA7E448}" presName="space" presStyleCnt="0"/>
      <dgm:spPr/>
    </dgm:pt>
    <dgm:pt modelId="{04FCECF9-167D-4BC3-8093-63710C91804F}" type="pres">
      <dgm:prSet presAssocID="{866D4DCA-FC38-4832-B15F-744A3FA7E448}" presName="rect1" presStyleLbl="alignAcc1" presStyleIdx="0" presStyleCnt="4" custLinFactNeighborX="670" custLinFactNeighborY="304"/>
      <dgm:spPr/>
      <dgm:t>
        <a:bodyPr/>
        <a:lstStyle/>
        <a:p>
          <a:endParaRPr lang="ru-RU"/>
        </a:p>
      </dgm:t>
    </dgm:pt>
    <dgm:pt modelId="{6033719F-2E97-43F3-BE51-C7F94834D7AB}" type="pres">
      <dgm:prSet presAssocID="{86812E07-A5A0-4E25-8F6E-31CDBDCA54DD}" presName="vertSpace2" presStyleLbl="node1" presStyleIdx="0" presStyleCnt="4"/>
      <dgm:spPr/>
    </dgm:pt>
    <dgm:pt modelId="{FE240373-2858-4CEF-9D05-1443DA9CDDA1}" type="pres">
      <dgm:prSet presAssocID="{86812E07-A5A0-4E25-8F6E-31CDBDCA54DD}" presName="circle2" presStyleLbl="node1" presStyleIdx="1" presStyleCnt="4"/>
      <dgm:spPr/>
    </dgm:pt>
    <dgm:pt modelId="{0FB84F93-0FB5-4C36-AE6A-85217C41EABE}" type="pres">
      <dgm:prSet presAssocID="{86812E07-A5A0-4E25-8F6E-31CDBDCA54DD}" presName="rect2" presStyleLbl="alignAcc1" presStyleIdx="1" presStyleCnt="4"/>
      <dgm:spPr/>
      <dgm:t>
        <a:bodyPr/>
        <a:lstStyle/>
        <a:p>
          <a:endParaRPr lang="ru-RU"/>
        </a:p>
      </dgm:t>
    </dgm:pt>
    <dgm:pt modelId="{C889B79E-33E8-4EFF-8A33-1B650164064E}" type="pres">
      <dgm:prSet presAssocID="{CF6BDEA4-94F0-4BB4-A8A5-D080BD1D83B0}" presName="vertSpace3" presStyleLbl="node1" presStyleIdx="1" presStyleCnt="4"/>
      <dgm:spPr/>
    </dgm:pt>
    <dgm:pt modelId="{81A0D690-EF94-4DE4-9437-543698373F93}" type="pres">
      <dgm:prSet presAssocID="{CF6BDEA4-94F0-4BB4-A8A5-D080BD1D83B0}" presName="circle3" presStyleLbl="node1" presStyleIdx="2" presStyleCnt="4"/>
      <dgm:spPr/>
    </dgm:pt>
    <dgm:pt modelId="{4CA47269-AE5C-4F58-9570-47DD224FC7FE}" type="pres">
      <dgm:prSet presAssocID="{CF6BDEA4-94F0-4BB4-A8A5-D080BD1D83B0}" presName="rect3" presStyleLbl="alignAcc1" presStyleIdx="2" presStyleCnt="4"/>
      <dgm:spPr/>
      <dgm:t>
        <a:bodyPr/>
        <a:lstStyle/>
        <a:p>
          <a:endParaRPr lang="ru-RU"/>
        </a:p>
      </dgm:t>
    </dgm:pt>
    <dgm:pt modelId="{EEDC83BA-20A5-4CCF-8B6D-4754E4D42049}" type="pres">
      <dgm:prSet presAssocID="{35533D43-4B28-4916-A54B-C85F88431DA5}" presName="vertSpace4" presStyleLbl="node1" presStyleIdx="2" presStyleCnt="4"/>
      <dgm:spPr/>
    </dgm:pt>
    <dgm:pt modelId="{8A7E1FC1-D17A-49B6-AEF1-CA862410B604}" type="pres">
      <dgm:prSet presAssocID="{35533D43-4B28-4916-A54B-C85F88431DA5}" presName="circle4" presStyleLbl="node1" presStyleIdx="3" presStyleCnt="4"/>
      <dgm:spPr/>
    </dgm:pt>
    <dgm:pt modelId="{11B83175-A3CC-48AB-B4E0-9D434A95BA5D}" type="pres">
      <dgm:prSet presAssocID="{35533D43-4B28-4916-A54B-C85F88431DA5}" presName="rect4" presStyleLbl="alignAcc1" presStyleIdx="3" presStyleCnt="4"/>
      <dgm:spPr/>
      <dgm:t>
        <a:bodyPr/>
        <a:lstStyle/>
        <a:p>
          <a:endParaRPr lang="ru-RU"/>
        </a:p>
      </dgm:t>
    </dgm:pt>
    <dgm:pt modelId="{383172EC-243C-44CA-B04B-7CC08057A978}" type="pres">
      <dgm:prSet presAssocID="{866D4DCA-FC38-4832-B15F-744A3FA7E448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D742CC-4ECF-4E58-89AA-147152E13EE4}" type="pres">
      <dgm:prSet presAssocID="{86812E07-A5A0-4E25-8F6E-31CDBDCA54DD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A39DEF-11C4-46C9-9472-5421A872707B}" type="pres">
      <dgm:prSet presAssocID="{CF6BDEA4-94F0-4BB4-A8A5-D080BD1D83B0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432081-FBD6-4B79-AEE0-16B21ED64383}" type="pres">
      <dgm:prSet presAssocID="{35533D43-4B28-4916-A54B-C85F88431DA5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447FD1-17A3-4AB4-BEF3-BFBFD4BED0F8}" type="presOf" srcId="{CF6BDEA4-94F0-4BB4-A8A5-D080BD1D83B0}" destId="{D7A39DEF-11C4-46C9-9472-5421A872707B}" srcOrd="1" destOrd="0" presId="urn:microsoft.com/office/officeart/2005/8/layout/target3"/>
    <dgm:cxn modelId="{3659EE7C-0349-4E31-A2F3-9ECEEC9C6CBF}" type="presOf" srcId="{35533D43-4B28-4916-A54B-C85F88431DA5}" destId="{C6432081-FBD6-4B79-AEE0-16B21ED64383}" srcOrd="1" destOrd="0" presId="urn:microsoft.com/office/officeart/2005/8/layout/target3"/>
    <dgm:cxn modelId="{2FC69A3E-01A1-41CC-8208-EE9D378437E1}" type="presOf" srcId="{866D4DCA-FC38-4832-B15F-744A3FA7E448}" destId="{383172EC-243C-44CA-B04B-7CC08057A978}" srcOrd="1" destOrd="0" presId="urn:microsoft.com/office/officeart/2005/8/layout/target3"/>
    <dgm:cxn modelId="{4FA53A52-BB42-42BC-8FF1-BA2EB801A488}" type="presOf" srcId="{86812E07-A5A0-4E25-8F6E-31CDBDCA54DD}" destId="{49D742CC-4ECF-4E58-89AA-147152E13EE4}" srcOrd="1" destOrd="0" presId="urn:microsoft.com/office/officeart/2005/8/layout/target3"/>
    <dgm:cxn modelId="{7ED500EC-FBDC-4FC1-8F53-4FD8E284E1FE}" srcId="{682901F8-655C-40CE-A929-6214D86FCEA6}" destId="{86812E07-A5A0-4E25-8F6E-31CDBDCA54DD}" srcOrd="1" destOrd="0" parTransId="{46EDBD03-3C16-47E4-9AB7-326D4D096D61}" sibTransId="{A82B3EC2-5537-49A0-B756-DCA2DA6E29F5}"/>
    <dgm:cxn modelId="{A6563957-9235-45F6-88F0-1DB7CD98F1A7}" srcId="{682901F8-655C-40CE-A929-6214D86FCEA6}" destId="{CF6BDEA4-94F0-4BB4-A8A5-D080BD1D83B0}" srcOrd="2" destOrd="0" parTransId="{CE109DA2-95FB-401F-B544-49DDD60C0C9A}" sibTransId="{336453D3-797D-4E97-8E19-237DF3CAD806}"/>
    <dgm:cxn modelId="{1E736A92-8052-4C88-84D7-D80F6D34CF3D}" srcId="{682901F8-655C-40CE-A929-6214D86FCEA6}" destId="{866D4DCA-FC38-4832-B15F-744A3FA7E448}" srcOrd="0" destOrd="0" parTransId="{40DE4C20-DE82-41B9-8DEF-FCB8FF998BED}" sibTransId="{1951CE0D-49F6-42C3-BBA6-FC9647E124FB}"/>
    <dgm:cxn modelId="{8563A674-EA96-4394-850F-95E812FC7C98}" srcId="{682901F8-655C-40CE-A929-6214D86FCEA6}" destId="{35533D43-4B28-4916-A54B-C85F88431DA5}" srcOrd="3" destOrd="0" parTransId="{CAEB1F59-8487-4C49-8ABD-51951ADDE632}" sibTransId="{16CDE836-CCC0-4C98-9385-D27D0857D654}"/>
    <dgm:cxn modelId="{0B61D9F2-E259-4CA7-998A-06633B5FA139}" type="presOf" srcId="{866D4DCA-FC38-4832-B15F-744A3FA7E448}" destId="{04FCECF9-167D-4BC3-8093-63710C91804F}" srcOrd="0" destOrd="0" presId="urn:microsoft.com/office/officeart/2005/8/layout/target3"/>
    <dgm:cxn modelId="{790F8591-CF97-41D4-B171-23F0BFC05E46}" type="presOf" srcId="{86812E07-A5A0-4E25-8F6E-31CDBDCA54DD}" destId="{0FB84F93-0FB5-4C36-AE6A-85217C41EABE}" srcOrd="0" destOrd="0" presId="urn:microsoft.com/office/officeart/2005/8/layout/target3"/>
    <dgm:cxn modelId="{84D6A8B4-44F1-446A-9E94-2946237D056D}" type="presOf" srcId="{35533D43-4B28-4916-A54B-C85F88431DA5}" destId="{11B83175-A3CC-48AB-B4E0-9D434A95BA5D}" srcOrd="0" destOrd="0" presId="urn:microsoft.com/office/officeart/2005/8/layout/target3"/>
    <dgm:cxn modelId="{D7031CC5-BB44-482C-9D19-CE55367B41CF}" type="presOf" srcId="{CF6BDEA4-94F0-4BB4-A8A5-D080BD1D83B0}" destId="{4CA47269-AE5C-4F58-9570-47DD224FC7FE}" srcOrd="0" destOrd="0" presId="urn:microsoft.com/office/officeart/2005/8/layout/target3"/>
    <dgm:cxn modelId="{167B8F3D-7E84-4CAB-86AE-9FA7FA6665C8}" type="presOf" srcId="{682901F8-655C-40CE-A929-6214D86FCEA6}" destId="{05132A25-F597-4CB3-963F-0C6839C0F33B}" srcOrd="0" destOrd="0" presId="urn:microsoft.com/office/officeart/2005/8/layout/target3"/>
    <dgm:cxn modelId="{E98E893F-3115-4476-B00B-26E4A302477F}" type="presParOf" srcId="{05132A25-F597-4CB3-963F-0C6839C0F33B}" destId="{B5824628-1CFF-4B3A-A9D3-6C03B6B2A153}" srcOrd="0" destOrd="0" presId="urn:microsoft.com/office/officeart/2005/8/layout/target3"/>
    <dgm:cxn modelId="{3EF50E7F-B661-4EB9-8442-4F9428DF9F88}" type="presParOf" srcId="{05132A25-F597-4CB3-963F-0C6839C0F33B}" destId="{12E6023B-2027-4DF0-A8D0-DC1944C357AA}" srcOrd="1" destOrd="0" presId="urn:microsoft.com/office/officeart/2005/8/layout/target3"/>
    <dgm:cxn modelId="{4FDE38B8-8542-48B6-8115-1988E09D6C85}" type="presParOf" srcId="{05132A25-F597-4CB3-963F-0C6839C0F33B}" destId="{04FCECF9-167D-4BC3-8093-63710C91804F}" srcOrd="2" destOrd="0" presId="urn:microsoft.com/office/officeart/2005/8/layout/target3"/>
    <dgm:cxn modelId="{F43479A3-BE0D-44EC-8E0D-13FC5CD9F437}" type="presParOf" srcId="{05132A25-F597-4CB3-963F-0C6839C0F33B}" destId="{6033719F-2E97-43F3-BE51-C7F94834D7AB}" srcOrd="3" destOrd="0" presId="urn:microsoft.com/office/officeart/2005/8/layout/target3"/>
    <dgm:cxn modelId="{EA0F4012-C6CC-46A4-89D1-44FDF0C03909}" type="presParOf" srcId="{05132A25-F597-4CB3-963F-0C6839C0F33B}" destId="{FE240373-2858-4CEF-9D05-1443DA9CDDA1}" srcOrd="4" destOrd="0" presId="urn:microsoft.com/office/officeart/2005/8/layout/target3"/>
    <dgm:cxn modelId="{87429E31-57DA-4AEC-99D2-277243DDD064}" type="presParOf" srcId="{05132A25-F597-4CB3-963F-0C6839C0F33B}" destId="{0FB84F93-0FB5-4C36-AE6A-85217C41EABE}" srcOrd="5" destOrd="0" presId="urn:microsoft.com/office/officeart/2005/8/layout/target3"/>
    <dgm:cxn modelId="{8A52660F-9792-4BFF-AF62-EB2DBA5565E8}" type="presParOf" srcId="{05132A25-F597-4CB3-963F-0C6839C0F33B}" destId="{C889B79E-33E8-4EFF-8A33-1B650164064E}" srcOrd="6" destOrd="0" presId="urn:microsoft.com/office/officeart/2005/8/layout/target3"/>
    <dgm:cxn modelId="{503695B8-C256-4197-A9FB-EC939648DEF9}" type="presParOf" srcId="{05132A25-F597-4CB3-963F-0C6839C0F33B}" destId="{81A0D690-EF94-4DE4-9437-543698373F93}" srcOrd="7" destOrd="0" presId="urn:microsoft.com/office/officeart/2005/8/layout/target3"/>
    <dgm:cxn modelId="{4CA191FD-C045-4D87-A4EE-939FF4585CFD}" type="presParOf" srcId="{05132A25-F597-4CB3-963F-0C6839C0F33B}" destId="{4CA47269-AE5C-4F58-9570-47DD224FC7FE}" srcOrd="8" destOrd="0" presId="urn:microsoft.com/office/officeart/2005/8/layout/target3"/>
    <dgm:cxn modelId="{3523CF79-85A0-4EE4-884A-CA2A8B55CA7A}" type="presParOf" srcId="{05132A25-F597-4CB3-963F-0C6839C0F33B}" destId="{EEDC83BA-20A5-4CCF-8B6D-4754E4D42049}" srcOrd="9" destOrd="0" presId="urn:microsoft.com/office/officeart/2005/8/layout/target3"/>
    <dgm:cxn modelId="{89A9CA6F-681C-4B90-9779-E76FE08F448F}" type="presParOf" srcId="{05132A25-F597-4CB3-963F-0C6839C0F33B}" destId="{8A7E1FC1-D17A-49B6-AEF1-CA862410B604}" srcOrd="10" destOrd="0" presId="urn:microsoft.com/office/officeart/2005/8/layout/target3"/>
    <dgm:cxn modelId="{46079F11-BA3A-4AF4-83F0-E9ECDA526D9F}" type="presParOf" srcId="{05132A25-F597-4CB3-963F-0C6839C0F33B}" destId="{11B83175-A3CC-48AB-B4E0-9D434A95BA5D}" srcOrd="11" destOrd="0" presId="urn:microsoft.com/office/officeart/2005/8/layout/target3"/>
    <dgm:cxn modelId="{5FE11B07-6BD8-4362-A886-470FA268F22A}" type="presParOf" srcId="{05132A25-F597-4CB3-963F-0C6839C0F33B}" destId="{383172EC-243C-44CA-B04B-7CC08057A978}" srcOrd="12" destOrd="0" presId="urn:microsoft.com/office/officeart/2005/8/layout/target3"/>
    <dgm:cxn modelId="{F47F5125-D45C-46B2-9F8C-AE5689CEE14A}" type="presParOf" srcId="{05132A25-F597-4CB3-963F-0C6839C0F33B}" destId="{49D742CC-4ECF-4E58-89AA-147152E13EE4}" srcOrd="13" destOrd="0" presId="urn:microsoft.com/office/officeart/2005/8/layout/target3"/>
    <dgm:cxn modelId="{F7212F06-42CB-4387-A862-C862A70CB26D}" type="presParOf" srcId="{05132A25-F597-4CB3-963F-0C6839C0F33B}" destId="{D7A39DEF-11C4-46C9-9472-5421A872707B}" srcOrd="14" destOrd="0" presId="urn:microsoft.com/office/officeart/2005/8/layout/target3"/>
    <dgm:cxn modelId="{415878D5-AF15-410D-980C-D1879093A884}" type="presParOf" srcId="{05132A25-F597-4CB3-963F-0C6839C0F33B}" destId="{C6432081-FBD6-4B79-AEE0-16B21ED64383}" srcOrd="15" destOrd="0" presId="urn:microsoft.com/office/officeart/2005/8/layout/target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7E060FD-3F01-454D-9FBA-14DE9993E0B2}" type="doc">
      <dgm:prSet loTypeId="urn:microsoft.com/office/officeart/2005/8/layout/hierarchy4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F86ACD3-22B6-44F1-BA23-DC7D16F92345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Средства социализации ребёнка в образовательной среде ДОУ</a:t>
          </a:r>
          <a:endParaRPr lang="ru-RU" sz="2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5861DBE-25F2-4D38-BC60-4F6F262C6592}" type="parTrans" cxnId="{BC5A92B6-7764-4017-A8D9-0BDCD8DF1051}">
      <dgm:prSet/>
      <dgm:spPr/>
      <dgm:t>
        <a:bodyPr/>
        <a:lstStyle/>
        <a:p>
          <a:endParaRPr lang="ru-RU"/>
        </a:p>
      </dgm:t>
    </dgm:pt>
    <dgm:pt modelId="{17E8BA9F-FF65-4C5D-A284-D3299102D5A5}" type="sibTrans" cxnId="{BC5A92B6-7764-4017-A8D9-0BDCD8DF1051}">
      <dgm:prSet/>
      <dgm:spPr/>
      <dgm:t>
        <a:bodyPr/>
        <a:lstStyle/>
        <a:p>
          <a:endParaRPr lang="ru-RU"/>
        </a:p>
      </dgm:t>
    </dgm:pt>
    <dgm:pt modelId="{D94382EB-ADD5-4D70-8125-429038E5E8C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Предметный мир, наделённый социальными смыслами и значениями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A3CF8C0-D062-47F8-952F-06C74E01597A}" type="parTrans" cxnId="{0858551E-2959-4C96-AA02-B182FFA0E577}">
      <dgm:prSet/>
      <dgm:spPr/>
      <dgm:t>
        <a:bodyPr/>
        <a:lstStyle/>
        <a:p>
          <a:endParaRPr lang="ru-RU"/>
        </a:p>
      </dgm:t>
    </dgm:pt>
    <dgm:pt modelId="{7EDFE99A-F141-4E4B-9894-5BE17FAB447D}" type="sibTrans" cxnId="{0858551E-2959-4C96-AA02-B182FFA0E577}">
      <dgm:prSet/>
      <dgm:spPr/>
      <dgm:t>
        <a:bodyPr/>
        <a:lstStyle/>
        <a:p>
          <a:endParaRPr lang="ru-RU"/>
        </a:p>
      </dgm:t>
    </dgm:pt>
    <dgm:pt modelId="{4D760026-60F2-40BA-AFBC-EAD377D5585F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Образцы поведения значимых взрослых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C08EF0A-CDBC-4631-8897-DAF8DC6602F8}" type="parTrans" cxnId="{135B62F9-7321-488E-A70A-9B59584DBB68}">
      <dgm:prSet/>
      <dgm:spPr/>
      <dgm:t>
        <a:bodyPr/>
        <a:lstStyle/>
        <a:p>
          <a:endParaRPr lang="ru-RU"/>
        </a:p>
      </dgm:t>
    </dgm:pt>
    <dgm:pt modelId="{A2458B57-F0C0-4E25-9602-6FC8B75B8D85}" type="sibTrans" cxnId="{135B62F9-7321-488E-A70A-9B59584DBB68}">
      <dgm:prSet/>
      <dgm:spPr/>
      <dgm:t>
        <a:bodyPr/>
        <a:lstStyle/>
        <a:p>
          <a:endParaRPr lang="ru-RU"/>
        </a:p>
      </dgm:t>
    </dgm:pt>
    <dgm:pt modelId="{BD62B610-0DBA-4B0E-B5BE-D5490FDC9E64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Элементы детской субкультуры, подчёркивающие  определенные ценности и способы регуляции поведения</a:t>
          </a:r>
          <a:endParaRPr lang="ru-RU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81DE5A6-F212-4EB1-86B9-6F33F0E18C27}" type="parTrans" cxnId="{58A1AC28-A3A8-4C74-B6A6-933C2A8B3D75}">
      <dgm:prSet/>
      <dgm:spPr/>
      <dgm:t>
        <a:bodyPr/>
        <a:lstStyle/>
        <a:p>
          <a:endParaRPr lang="ru-RU"/>
        </a:p>
      </dgm:t>
    </dgm:pt>
    <dgm:pt modelId="{B733BFFC-BAF7-4EBD-918F-7D35CF5DF651}" type="sibTrans" cxnId="{58A1AC28-A3A8-4C74-B6A6-933C2A8B3D75}">
      <dgm:prSet/>
      <dgm:spPr/>
      <dgm:t>
        <a:bodyPr/>
        <a:lstStyle/>
        <a:p>
          <a:endParaRPr lang="ru-RU"/>
        </a:p>
      </dgm:t>
    </dgm:pt>
    <dgm:pt modelId="{19DBEB95-B25D-4E8D-BAA4-78885A3C303F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Язык, речевое общение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FE6F9D9-8F6A-4D60-BE18-4397E40DDD0A}" type="parTrans" cxnId="{7FB79D34-30F0-4443-A5F2-45978EB6BAD5}">
      <dgm:prSet/>
      <dgm:spPr/>
      <dgm:t>
        <a:bodyPr/>
        <a:lstStyle/>
        <a:p>
          <a:endParaRPr lang="ru-RU"/>
        </a:p>
      </dgm:t>
    </dgm:pt>
    <dgm:pt modelId="{9348B893-3653-4462-B450-2EEC58868CD6}" type="sibTrans" cxnId="{7FB79D34-30F0-4443-A5F2-45978EB6BAD5}">
      <dgm:prSet/>
      <dgm:spPr/>
      <dgm:t>
        <a:bodyPr/>
        <a:lstStyle/>
        <a:p>
          <a:endParaRPr lang="ru-RU"/>
        </a:p>
      </dgm:t>
    </dgm:pt>
    <dgm:pt modelId="{B6D88B1A-73B4-444C-9294-C845D7F3CBC1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Объединение в различные группы, обладающие определенными ценностями и нормами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4397CDF-8922-40D5-B738-9320740E65D4}" type="parTrans" cxnId="{71DD740E-31DD-4958-ADF1-98ABEE2B6D21}">
      <dgm:prSet/>
      <dgm:spPr/>
      <dgm:t>
        <a:bodyPr/>
        <a:lstStyle/>
        <a:p>
          <a:endParaRPr lang="ru-RU"/>
        </a:p>
      </dgm:t>
    </dgm:pt>
    <dgm:pt modelId="{310DFE41-EACA-4D4B-82F5-56C6C1C17419}" type="sibTrans" cxnId="{71DD740E-31DD-4958-ADF1-98ABEE2B6D21}">
      <dgm:prSet/>
      <dgm:spPr/>
      <dgm:t>
        <a:bodyPr/>
        <a:lstStyle/>
        <a:p>
          <a:endParaRPr lang="ru-RU"/>
        </a:p>
      </dgm:t>
    </dgm:pt>
    <dgm:pt modelId="{F7523ACA-DEE7-4DB4-B946-B271936E3315}" type="pres">
      <dgm:prSet presAssocID="{87E060FD-3F01-454D-9FBA-14DE9993E0B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60BC27C-0F71-49A8-9880-9A14EC0D764F}" type="pres">
      <dgm:prSet presAssocID="{DF86ACD3-22B6-44F1-BA23-DC7D16F92345}" presName="vertOne" presStyleCnt="0"/>
      <dgm:spPr/>
    </dgm:pt>
    <dgm:pt modelId="{AADDD047-3810-4088-9FC7-8A94C676B7AA}" type="pres">
      <dgm:prSet presAssocID="{DF86ACD3-22B6-44F1-BA23-DC7D16F92345}" presName="txOne" presStyleLbl="node0" presStyleIdx="0" presStyleCnt="1" custLinFactNeighborX="-11" custLinFactNeighborY="-7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6B22B5-B266-4EB6-BF75-A857AC4A8932}" type="pres">
      <dgm:prSet presAssocID="{DF86ACD3-22B6-44F1-BA23-DC7D16F92345}" presName="parTransOne" presStyleCnt="0"/>
      <dgm:spPr/>
    </dgm:pt>
    <dgm:pt modelId="{0225D43B-91A0-47DC-BD51-82D9BC2E580F}" type="pres">
      <dgm:prSet presAssocID="{DF86ACD3-22B6-44F1-BA23-DC7D16F92345}" presName="horzOne" presStyleCnt="0"/>
      <dgm:spPr/>
    </dgm:pt>
    <dgm:pt modelId="{6772C527-C1CE-4904-99FC-320AE5906055}" type="pres">
      <dgm:prSet presAssocID="{D94382EB-ADD5-4D70-8125-429038E5E8C8}" presName="vertTwo" presStyleCnt="0"/>
      <dgm:spPr/>
    </dgm:pt>
    <dgm:pt modelId="{AF35AEAC-107C-4601-A163-1BE859F83445}" type="pres">
      <dgm:prSet presAssocID="{D94382EB-ADD5-4D70-8125-429038E5E8C8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A9BCDE-BB55-43E5-80F4-CBDC354A8E49}" type="pres">
      <dgm:prSet presAssocID="{D94382EB-ADD5-4D70-8125-429038E5E8C8}" presName="parTransTwo" presStyleCnt="0"/>
      <dgm:spPr/>
    </dgm:pt>
    <dgm:pt modelId="{6E2FD269-E1E3-423A-9B64-8DDE1704495F}" type="pres">
      <dgm:prSet presAssocID="{D94382EB-ADD5-4D70-8125-429038E5E8C8}" presName="horzTwo" presStyleCnt="0"/>
      <dgm:spPr/>
    </dgm:pt>
    <dgm:pt modelId="{C87B8336-82F1-4714-BED8-43224F6DB622}" type="pres">
      <dgm:prSet presAssocID="{4D760026-60F2-40BA-AFBC-EAD377D5585F}" presName="vertThree" presStyleCnt="0"/>
      <dgm:spPr/>
    </dgm:pt>
    <dgm:pt modelId="{CBB6D24A-0A2F-44D8-A58F-244288EE50B8}" type="pres">
      <dgm:prSet presAssocID="{4D760026-60F2-40BA-AFBC-EAD377D5585F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BA51FF-42AB-43A5-A054-CDF86370C577}" type="pres">
      <dgm:prSet presAssocID="{4D760026-60F2-40BA-AFBC-EAD377D5585F}" presName="horzThree" presStyleCnt="0"/>
      <dgm:spPr/>
    </dgm:pt>
    <dgm:pt modelId="{AD776A5B-FBC3-46C8-8FB3-C3E314551CAF}" type="pres">
      <dgm:prSet presAssocID="{A2458B57-F0C0-4E25-9602-6FC8B75B8D85}" presName="sibSpaceThree" presStyleCnt="0"/>
      <dgm:spPr/>
    </dgm:pt>
    <dgm:pt modelId="{A0F2289E-42A5-495F-8FC6-DF63D3A66731}" type="pres">
      <dgm:prSet presAssocID="{BD62B610-0DBA-4B0E-B5BE-D5490FDC9E64}" presName="vertThree" presStyleCnt="0"/>
      <dgm:spPr/>
    </dgm:pt>
    <dgm:pt modelId="{B8184CF2-1CBB-4C00-B9E2-5C2A9BD4A520}" type="pres">
      <dgm:prSet presAssocID="{BD62B610-0DBA-4B0E-B5BE-D5490FDC9E64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362C97-0CA4-40AD-9389-BDAA5587BFB7}" type="pres">
      <dgm:prSet presAssocID="{BD62B610-0DBA-4B0E-B5BE-D5490FDC9E64}" presName="horzThree" presStyleCnt="0"/>
      <dgm:spPr/>
    </dgm:pt>
    <dgm:pt modelId="{8C5C0D66-C721-42C9-B356-EF601807D1EB}" type="pres">
      <dgm:prSet presAssocID="{7EDFE99A-F141-4E4B-9894-5BE17FAB447D}" presName="sibSpaceTwo" presStyleCnt="0"/>
      <dgm:spPr/>
    </dgm:pt>
    <dgm:pt modelId="{90F49CFC-CD55-4021-A878-8D937A918B9E}" type="pres">
      <dgm:prSet presAssocID="{19DBEB95-B25D-4E8D-BAA4-78885A3C303F}" presName="vertTwo" presStyleCnt="0"/>
      <dgm:spPr/>
    </dgm:pt>
    <dgm:pt modelId="{4D14560B-AE75-489C-8458-966831EA1597}" type="pres">
      <dgm:prSet presAssocID="{19DBEB95-B25D-4E8D-BAA4-78885A3C303F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4A461A-D05E-4E9E-886D-AC1CEBFC7E6E}" type="pres">
      <dgm:prSet presAssocID="{19DBEB95-B25D-4E8D-BAA4-78885A3C303F}" presName="parTransTwo" presStyleCnt="0"/>
      <dgm:spPr/>
    </dgm:pt>
    <dgm:pt modelId="{C7AC5664-F5D0-43F4-8109-506338791127}" type="pres">
      <dgm:prSet presAssocID="{19DBEB95-B25D-4E8D-BAA4-78885A3C303F}" presName="horzTwo" presStyleCnt="0"/>
      <dgm:spPr/>
    </dgm:pt>
    <dgm:pt modelId="{70D23E0C-9467-44C2-B0FC-BB2A0097F4B0}" type="pres">
      <dgm:prSet presAssocID="{B6D88B1A-73B4-444C-9294-C845D7F3CBC1}" presName="vertThree" presStyleCnt="0"/>
      <dgm:spPr/>
    </dgm:pt>
    <dgm:pt modelId="{B3A40133-07E0-4CD0-A7D0-7B30A2CD0DDB}" type="pres">
      <dgm:prSet presAssocID="{B6D88B1A-73B4-444C-9294-C845D7F3CBC1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DA6CF9-8DA6-4ABA-A704-17C00D7D124C}" type="pres">
      <dgm:prSet presAssocID="{B6D88B1A-73B4-444C-9294-C845D7F3CBC1}" presName="horzThree" presStyleCnt="0"/>
      <dgm:spPr/>
    </dgm:pt>
  </dgm:ptLst>
  <dgm:cxnLst>
    <dgm:cxn modelId="{FD97B6EA-F6D2-4918-87FF-49810197FCB4}" type="presOf" srcId="{D94382EB-ADD5-4D70-8125-429038E5E8C8}" destId="{AF35AEAC-107C-4601-A163-1BE859F83445}" srcOrd="0" destOrd="0" presId="urn:microsoft.com/office/officeart/2005/8/layout/hierarchy4"/>
    <dgm:cxn modelId="{94F881A5-C723-4759-A299-3D3ECAE3984D}" type="presOf" srcId="{DF86ACD3-22B6-44F1-BA23-DC7D16F92345}" destId="{AADDD047-3810-4088-9FC7-8A94C676B7AA}" srcOrd="0" destOrd="0" presId="urn:microsoft.com/office/officeart/2005/8/layout/hierarchy4"/>
    <dgm:cxn modelId="{E64DA188-A08D-4E27-A16E-872405621800}" type="presOf" srcId="{19DBEB95-B25D-4E8D-BAA4-78885A3C303F}" destId="{4D14560B-AE75-489C-8458-966831EA1597}" srcOrd="0" destOrd="0" presId="urn:microsoft.com/office/officeart/2005/8/layout/hierarchy4"/>
    <dgm:cxn modelId="{0858551E-2959-4C96-AA02-B182FFA0E577}" srcId="{DF86ACD3-22B6-44F1-BA23-DC7D16F92345}" destId="{D94382EB-ADD5-4D70-8125-429038E5E8C8}" srcOrd="0" destOrd="0" parTransId="{1A3CF8C0-D062-47F8-952F-06C74E01597A}" sibTransId="{7EDFE99A-F141-4E4B-9894-5BE17FAB447D}"/>
    <dgm:cxn modelId="{135B62F9-7321-488E-A70A-9B59584DBB68}" srcId="{D94382EB-ADD5-4D70-8125-429038E5E8C8}" destId="{4D760026-60F2-40BA-AFBC-EAD377D5585F}" srcOrd="0" destOrd="0" parTransId="{FC08EF0A-CDBC-4631-8897-DAF8DC6602F8}" sibTransId="{A2458B57-F0C0-4E25-9602-6FC8B75B8D85}"/>
    <dgm:cxn modelId="{9DA94DD5-A6E1-4850-B658-2F0F67137C95}" type="presOf" srcId="{4D760026-60F2-40BA-AFBC-EAD377D5585F}" destId="{CBB6D24A-0A2F-44D8-A58F-244288EE50B8}" srcOrd="0" destOrd="0" presId="urn:microsoft.com/office/officeart/2005/8/layout/hierarchy4"/>
    <dgm:cxn modelId="{7FB79D34-30F0-4443-A5F2-45978EB6BAD5}" srcId="{DF86ACD3-22B6-44F1-BA23-DC7D16F92345}" destId="{19DBEB95-B25D-4E8D-BAA4-78885A3C303F}" srcOrd="1" destOrd="0" parTransId="{CFE6F9D9-8F6A-4D60-BE18-4397E40DDD0A}" sibTransId="{9348B893-3653-4462-B450-2EEC58868CD6}"/>
    <dgm:cxn modelId="{4C46434C-A7BE-4331-AE34-D689158DCABC}" type="presOf" srcId="{BD62B610-0DBA-4B0E-B5BE-D5490FDC9E64}" destId="{B8184CF2-1CBB-4C00-B9E2-5C2A9BD4A520}" srcOrd="0" destOrd="0" presId="urn:microsoft.com/office/officeart/2005/8/layout/hierarchy4"/>
    <dgm:cxn modelId="{75A2E272-DB92-40A6-922C-EF6C998165EA}" type="presOf" srcId="{B6D88B1A-73B4-444C-9294-C845D7F3CBC1}" destId="{B3A40133-07E0-4CD0-A7D0-7B30A2CD0DDB}" srcOrd="0" destOrd="0" presId="urn:microsoft.com/office/officeart/2005/8/layout/hierarchy4"/>
    <dgm:cxn modelId="{71DD740E-31DD-4958-ADF1-98ABEE2B6D21}" srcId="{19DBEB95-B25D-4E8D-BAA4-78885A3C303F}" destId="{B6D88B1A-73B4-444C-9294-C845D7F3CBC1}" srcOrd="0" destOrd="0" parTransId="{B4397CDF-8922-40D5-B738-9320740E65D4}" sibTransId="{310DFE41-EACA-4D4B-82F5-56C6C1C17419}"/>
    <dgm:cxn modelId="{E1754EC1-0E3B-49BE-AA57-3D854181833E}" type="presOf" srcId="{87E060FD-3F01-454D-9FBA-14DE9993E0B2}" destId="{F7523ACA-DEE7-4DB4-B946-B271936E3315}" srcOrd="0" destOrd="0" presId="urn:microsoft.com/office/officeart/2005/8/layout/hierarchy4"/>
    <dgm:cxn modelId="{BC5A92B6-7764-4017-A8D9-0BDCD8DF1051}" srcId="{87E060FD-3F01-454D-9FBA-14DE9993E0B2}" destId="{DF86ACD3-22B6-44F1-BA23-DC7D16F92345}" srcOrd="0" destOrd="0" parTransId="{D5861DBE-25F2-4D38-BC60-4F6F262C6592}" sibTransId="{17E8BA9F-FF65-4C5D-A284-D3299102D5A5}"/>
    <dgm:cxn modelId="{58A1AC28-A3A8-4C74-B6A6-933C2A8B3D75}" srcId="{D94382EB-ADD5-4D70-8125-429038E5E8C8}" destId="{BD62B610-0DBA-4B0E-B5BE-D5490FDC9E64}" srcOrd="1" destOrd="0" parTransId="{081DE5A6-F212-4EB1-86B9-6F33F0E18C27}" sibTransId="{B733BFFC-BAF7-4EBD-918F-7D35CF5DF651}"/>
    <dgm:cxn modelId="{7AE322D3-EE1E-4896-AF10-4850DBA05EB5}" type="presParOf" srcId="{F7523ACA-DEE7-4DB4-B946-B271936E3315}" destId="{C60BC27C-0F71-49A8-9880-9A14EC0D764F}" srcOrd="0" destOrd="0" presId="urn:microsoft.com/office/officeart/2005/8/layout/hierarchy4"/>
    <dgm:cxn modelId="{F3E5BB8B-E65D-4533-AB24-5ED0F8710BA6}" type="presParOf" srcId="{C60BC27C-0F71-49A8-9880-9A14EC0D764F}" destId="{AADDD047-3810-4088-9FC7-8A94C676B7AA}" srcOrd="0" destOrd="0" presId="urn:microsoft.com/office/officeart/2005/8/layout/hierarchy4"/>
    <dgm:cxn modelId="{B940C6D5-840C-439E-8D96-E618954770FA}" type="presParOf" srcId="{C60BC27C-0F71-49A8-9880-9A14EC0D764F}" destId="{626B22B5-B266-4EB6-BF75-A857AC4A8932}" srcOrd="1" destOrd="0" presId="urn:microsoft.com/office/officeart/2005/8/layout/hierarchy4"/>
    <dgm:cxn modelId="{51855FCA-78E8-49FA-B6FC-DDEC1805DD68}" type="presParOf" srcId="{C60BC27C-0F71-49A8-9880-9A14EC0D764F}" destId="{0225D43B-91A0-47DC-BD51-82D9BC2E580F}" srcOrd="2" destOrd="0" presId="urn:microsoft.com/office/officeart/2005/8/layout/hierarchy4"/>
    <dgm:cxn modelId="{73C5C23A-50D2-45B2-9661-851088E731A3}" type="presParOf" srcId="{0225D43B-91A0-47DC-BD51-82D9BC2E580F}" destId="{6772C527-C1CE-4904-99FC-320AE5906055}" srcOrd="0" destOrd="0" presId="urn:microsoft.com/office/officeart/2005/8/layout/hierarchy4"/>
    <dgm:cxn modelId="{B467B4FD-71B4-4F79-82F0-09A5F6CE5227}" type="presParOf" srcId="{6772C527-C1CE-4904-99FC-320AE5906055}" destId="{AF35AEAC-107C-4601-A163-1BE859F83445}" srcOrd="0" destOrd="0" presId="urn:microsoft.com/office/officeart/2005/8/layout/hierarchy4"/>
    <dgm:cxn modelId="{85FA3B03-8EC3-4598-AA20-6A819E243454}" type="presParOf" srcId="{6772C527-C1CE-4904-99FC-320AE5906055}" destId="{66A9BCDE-BB55-43E5-80F4-CBDC354A8E49}" srcOrd="1" destOrd="0" presId="urn:microsoft.com/office/officeart/2005/8/layout/hierarchy4"/>
    <dgm:cxn modelId="{40511188-DCF3-4605-ABCA-CA130E09D8A0}" type="presParOf" srcId="{6772C527-C1CE-4904-99FC-320AE5906055}" destId="{6E2FD269-E1E3-423A-9B64-8DDE1704495F}" srcOrd="2" destOrd="0" presId="urn:microsoft.com/office/officeart/2005/8/layout/hierarchy4"/>
    <dgm:cxn modelId="{BC1CB849-CEB0-4928-A0AD-0EB4EF40D32A}" type="presParOf" srcId="{6E2FD269-E1E3-423A-9B64-8DDE1704495F}" destId="{C87B8336-82F1-4714-BED8-43224F6DB622}" srcOrd="0" destOrd="0" presId="urn:microsoft.com/office/officeart/2005/8/layout/hierarchy4"/>
    <dgm:cxn modelId="{D5D7B2B6-39D2-43DD-B5CC-17A209651633}" type="presParOf" srcId="{C87B8336-82F1-4714-BED8-43224F6DB622}" destId="{CBB6D24A-0A2F-44D8-A58F-244288EE50B8}" srcOrd="0" destOrd="0" presId="urn:microsoft.com/office/officeart/2005/8/layout/hierarchy4"/>
    <dgm:cxn modelId="{382BD5F0-7161-4C0A-ABD5-0DC3E2894CE7}" type="presParOf" srcId="{C87B8336-82F1-4714-BED8-43224F6DB622}" destId="{E2BA51FF-42AB-43A5-A054-CDF86370C577}" srcOrd="1" destOrd="0" presId="urn:microsoft.com/office/officeart/2005/8/layout/hierarchy4"/>
    <dgm:cxn modelId="{A178E723-C4E3-4287-A22A-1D0B198D462B}" type="presParOf" srcId="{6E2FD269-E1E3-423A-9B64-8DDE1704495F}" destId="{AD776A5B-FBC3-46C8-8FB3-C3E314551CAF}" srcOrd="1" destOrd="0" presId="urn:microsoft.com/office/officeart/2005/8/layout/hierarchy4"/>
    <dgm:cxn modelId="{A449E038-25F5-49B2-B590-CB3CEBCD56FC}" type="presParOf" srcId="{6E2FD269-E1E3-423A-9B64-8DDE1704495F}" destId="{A0F2289E-42A5-495F-8FC6-DF63D3A66731}" srcOrd="2" destOrd="0" presId="urn:microsoft.com/office/officeart/2005/8/layout/hierarchy4"/>
    <dgm:cxn modelId="{3A1653AA-6855-45F1-B0B0-1797B0BC68E1}" type="presParOf" srcId="{A0F2289E-42A5-495F-8FC6-DF63D3A66731}" destId="{B8184CF2-1CBB-4C00-B9E2-5C2A9BD4A520}" srcOrd="0" destOrd="0" presId="urn:microsoft.com/office/officeart/2005/8/layout/hierarchy4"/>
    <dgm:cxn modelId="{2019404A-CB0C-437D-80E7-7E0B48EB1A3C}" type="presParOf" srcId="{A0F2289E-42A5-495F-8FC6-DF63D3A66731}" destId="{CF362C97-0CA4-40AD-9389-BDAA5587BFB7}" srcOrd="1" destOrd="0" presId="urn:microsoft.com/office/officeart/2005/8/layout/hierarchy4"/>
    <dgm:cxn modelId="{9333A059-8E3D-482B-B333-52BA995AD6F5}" type="presParOf" srcId="{0225D43B-91A0-47DC-BD51-82D9BC2E580F}" destId="{8C5C0D66-C721-42C9-B356-EF601807D1EB}" srcOrd="1" destOrd="0" presId="urn:microsoft.com/office/officeart/2005/8/layout/hierarchy4"/>
    <dgm:cxn modelId="{BCBE1CB5-80D8-4B02-8028-1A0D0180C6CE}" type="presParOf" srcId="{0225D43B-91A0-47DC-BD51-82D9BC2E580F}" destId="{90F49CFC-CD55-4021-A878-8D937A918B9E}" srcOrd="2" destOrd="0" presId="urn:microsoft.com/office/officeart/2005/8/layout/hierarchy4"/>
    <dgm:cxn modelId="{73820609-3C56-4788-B399-2EC9BF76D777}" type="presParOf" srcId="{90F49CFC-CD55-4021-A878-8D937A918B9E}" destId="{4D14560B-AE75-489C-8458-966831EA1597}" srcOrd="0" destOrd="0" presId="urn:microsoft.com/office/officeart/2005/8/layout/hierarchy4"/>
    <dgm:cxn modelId="{9C157870-5E5D-447A-88DE-6E3D1473D45A}" type="presParOf" srcId="{90F49CFC-CD55-4021-A878-8D937A918B9E}" destId="{774A461A-D05E-4E9E-886D-AC1CEBFC7E6E}" srcOrd="1" destOrd="0" presId="urn:microsoft.com/office/officeart/2005/8/layout/hierarchy4"/>
    <dgm:cxn modelId="{AC78C880-9065-4973-841E-A32182A82026}" type="presParOf" srcId="{90F49CFC-CD55-4021-A878-8D937A918B9E}" destId="{C7AC5664-F5D0-43F4-8109-506338791127}" srcOrd="2" destOrd="0" presId="urn:microsoft.com/office/officeart/2005/8/layout/hierarchy4"/>
    <dgm:cxn modelId="{499BEFC3-74A6-4756-9958-CFBA9A634328}" type="presParOf" srcId="{C7AC5664-F5D0-43F4-8109-506338791127}" destId="{70D23E0C-9467-44C2-B0FC-BB2A0097F4B0}" srcOrd="0" destOrd="0" presId="urn:microsoft.com/office/officeart/2005/8/layout/hierarchy4"/>
    <dgm:cxn modelId="{EA50FD3E-B01A-4B98-AB26-71E2C4815516}" type="presParOf" srcId="{70D23E0C-9467-44C2-B0FC-BB2A0097F4B0}" destId="{B3A40133-07E0-4CD0-A7D0-7B30A2CD0DDB}" srcOrd="0" destOrd="0" presId="urn:microsoft.com/office/officeart/2005/8/layout/hierarchy4"/>
    <dgm:cxn modelId="{ADD045B9-F80D-482C-85BA-2508CC325556}" type="presParOf" srcId="{70D23E0C-9467-44C2-B0FC-BB2A0097F4B0}" destId="{F0DA6CF9-8DA6-4ABA-A704-17C00D7D124C}" srcOrd="1" destOrd="0" presId="urn:microsoft.com/office/officeart/2005/8/layout/hierarchy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0" y="357166"/>
            <a:ext cx="8858312" cy="714380"/>
          </a:xfrm>
          <a:prstGeom prst="ribbon2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№ 61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олна 2"/>
          <p:cNvSpPr/>
          <p:nvPr/>
        </p:nvSpPr>
        <p:spPr>
          <a:xfrm>
            <a:off x="1214414" y="1500174"/>
            <a:ext cx="6643734" cy="2500330"/>
          </a:xfrm>
          <a:prstGeom prst="wav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Организация развивающего пространства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социализации и индивидуализации дошкольников в МБДОУ детском саду № 61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Лента лицом вверх 3"/>
          <p:cNvSpPr/>
          <p:nvPr/>
        </p:nvSpPr>
        <p:spPr>
          <a:xfrm>
            <a:off x="4643438" y="4500570"/>
            <a:ext cx="4286248" cy="1000132"/>
          </a:xfrm>
          <a:prstGeom prst="ribbon2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Славская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А.А. – социальный педагог МБДОУ 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/с № 61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ЛИЧНОЕ\соц.педагог\socializaciya_podrostk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4000504"/>
            <a:ext cx="3050847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928926" y="6143644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г. Новочеркасск 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2015-2016  учебный год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ой вправо 1"/>
          <p:cNvSpPr/>
          <p:nvPr/>
        </p:nvSpPr>
        <p:spPr>
          <a:xfrm>
            <a:off x="285720" y="1428736"/>
            <a:ext cx="4857784" cy="5072098"/>
          </a:xfrm>
          <a:prstGeom prst="rightArrowCallout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закон от 29.12.2012 № 273-ФЗ «Об образовании в РФ»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 (Приказ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России от 17.10.2013 № 1155)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Областной закон Ростовской области от 14.11.2013 № 26-ЗС «об образовании в Ростовской области»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Постановление Правительства Ростовской области от 25.09.2013 № 596 «Об утверждении государственной программы Ростовской области «Развитие образования»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Лента лицом вверх 2"/>
          <p:cNvSpPr/>
          <p:nvPr/>
        </p:nvSpPr>
        <p:spPr>
          <a:xfrm>
            <a:off x="214282" y="142852"/>
            <a:ext cx="8643998" cy="928670"/>
          </a:xfrm>
          <a:prstGeom prst="ribbon2">
            <a:avLst/>
          </a:prstGeom>
          <a:ln>
            <a:solidFill>
              <a:srgbClr val="66006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Нормативно-правовые документы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14942" y="1142984"/>
            <a:ext cx="3571900" cy="43577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соответствии с требованиями ФГОС ДО к структуре образовательной программы ДО она должна быть направлена на создание: 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Условий развития ребенка, открывающих возможности его позитивной социализации, его личностного развития, развития инициативы и творческих способностей на основе сотрудничества со взрослыми и сверстниками и соответствующим возрасту видам деятельности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Развивающей образовательной среды, которая представляет собой систему условий социализации и индивидуализации детей.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ЛИЧНОЕ\соц.педагог\скачанные файлы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5429264"/>
            <a:ext cx="3676650" cy="1247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 со стрелкой вниз 2"/>
          <p:cNvSpPr/>
          <p:nvPr/>
        </p:nvSpPr>
        <p:spPr>
          <a:xfrm>
            <a:off x="285720" y="285728"/>
            <a:ext cx="5643602" cy="1071570"/>
          </a:xfrm>
          <a:prstGeom prst="downArrowCallout">
            <a:avLst/>
          </a:prstGeom>
          <a:ln>
            <a:solidFill>
              <a:srgbClr val="66006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СОЦИАЛИЗАЦИЯ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E:\ЛИЧНОЕ\соц.педагог\дет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14290"/>
            <a:ext cx="2975207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Блок-схема: процесс 4"/>
          <p:cNvSpPr/>
          <p:nvPr/>
        </p:nvSpPr>
        <p:spPr>
          <a:xfrm>
            <a:off x="285720" y="1428736"/>
            <a:ext cx="5500726" cy="1643074"/>
          </a:xfrm>
          <a:prstGeom prst="flowChartProcess">
            <a:avLst/>
          </a:prstGeom>
          <a:ln>
            <a:solidFill>
              <a:srgbClr val="66006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Представляет собой последовательное, всестороннее включение ребенка в общество, эмоциональное позитивное усвоение им общественных норм и ценностей, формирование собственной активной позиции личности.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E:\ЛИЧНОЕ\моя предшкола с 2015 уч.года\фото\IMG_24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500438"/>
            <a:ext cx="384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Блок-схема: процесс 6"/>
          <p:cNvSpPr/>
          <p:nvPr/>
        </p:nvSpPr>
        <p:spPr>
          <a:xfrm>
            <a:off x="4286248" y="3643314"/>
            <a:ext cx="4500594" cy="2357454"/>
          </a:xfrm>
          <a:prstGeom prst="flowChartProcess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Социализация связана с вхождением ребенка в мир взрослых, причём как в объективный мир отношений, взаимодействия, деятельности, так и в субъективный мир смыслов, правил, норм и ценностей. Взрослые не только открывают ребёнку картину мира, но и модифицируют её в зависимости от его возрастных особенностей, а также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социокультурных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задач развития.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Лента лицом вверх 2"/>
          <p:cNvSpPr/>
          <p:nvPr/>
        </p:nvSpPr>
        <p:spPr>
          <a:xfrm>
            <a:off x="357158" y="214290"/>
            <a:ext cx="8358246" cy="857256"/>
          </a:xfrm>
          <a:prstGeom prst="ribbon2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Уровни социализации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Выноска со стрелкой вправо 6"/>
          <p:cNvSpPr/>
          <p:nvPr/>
        </p:nvSpPr>
        <p:spPr>
          <a:xfrm rot="651555">
            <a:off x="428596" y="1428736"/>
            <a:ext cx="2786082" cy="1785950"/>
          </a:xfrm>
          <a:prstGeom prst="right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Конкретный роли, установки, ригидное восприятие норм и правил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ыноска со стрелкой вправо 7"/>
          <p:cNvSpPr/>
          <p:nvPr/>
        </p:nvSpPr>
        <p:spPr>
          <a:xfrm rot="20958665">
            <a:off x="356819" y="4612145"/>
            <a:ext cx="2661334" cy="1785950"/>
          </a:xfrm>
          <a:prstGeom prst="rightArrow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Рефлексивная позиция личности, активный поиск своего места в обществе и готовность к трансформациям.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Выноска со стрелкой влево 8"/>
          <p:cNvSpPr/>
          <p:nvPr/>
        </p:nvSpPr>
        <p:spPr>
          <a:xfrm rot="1342262">
            <a:off x="6384296" y="4406426"/>
            <a:ext cx="2500330" cy="1857388"/>
          </a:xfrm>
          <a:prstGeom prst="leftArrowCallou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Реализация в обществе уникальной индивидуальности личности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E:\ЛИЧНОЕ\соц.педагог\image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7" y="1285859"/>
            <a:ext cx="2159994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ой вниз 1"/>
          <p:cNvSpPr/>
          <p:nvPr/>
        </p:nvSpPr>
        <p:spPr>
          <a:xfrm>
            <a:off x="285720" y="214290"/>
            <a:ext cx="8572560" cy="928694"/>
          </a:xfrm>
          <a:prstGeom prst="downArrowCallout">
            <a:avLst/>
          </a:prstGeom>
          <a:solidFill>
            <a:srgbClr val="FF66CC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механизмы социализации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285720" y="121442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572264" y="1214422"/>
            <a:ext cx="2428892" cy="53578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marL="342900" indent="-342900"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Стремление ребенка походить на близких и других значимых людей, перенимать их личностные качества и представления о мире.</a:t>
            </a:r>
          </a:p>
          <a:p>
            <a:pPr marL="342900" indent="-342900"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Присвоение моделей поведения, копирование образцов действий и включение их в картину собственных моделей поведения.</a:t>
            </a:r>
          </a:p>
          <a:p>
            <a:pPr marL="342900" indent="-342900"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Направлено на апробацию различных качеств личности через социальные роли в обществе.</a:t>
            </a:r>
          </a:p>
          <a:p>
            <a:pPr marL="342900" indent="-342900"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Как устойчивые модели поведения в определенных социальных ситуациях взаимодействия представляют собой эффективный механизм построения взаимодействия  представляют собой эффективный механизм построения взаимодействия и межличностных отношений.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ЛИЧНОЕ\соц.педагог\medium_det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4786322"/>
            <a:ext cx="5500726" cy="1897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357158" y="214290"/>
            <a:ext cx="8358246" cy="857256"/>
          </a:xfrm>
          <a:prstGeom prst="ribbon2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Результат социализации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85720" y="1214422"/>
            <a:ext cx="8572560" cy="3000396"/>
          </a:xfrm>
          <a:prstGeom prst="horizontalScroll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результате у ребёнка формируется базовая картина мира, причём индивидуализированная, личностно значимая и эмоционально окрашенная. У каждого воспитанника ДОУ несмотря на объективную реальность, включенную в картину мира, формируются собственные,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интерсубъектные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представления о социальной действительности. Моделируя образовательную среду,  важно понимать, с какой картиной мира она будет ассоциироваться у конкретного ребёнка.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ЛИЧНОЕ\соц.педагог\plyus-detskogo-sada-sotsializatsi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4071942"/>
            <a:ext cx="386400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57158" y="500042"/>
          <a:ext cx="6096000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E:\ЛИЧНОЕ\соц.педагог\family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6" y="1500174"/>
            <a:ext cx="2500330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Славская 2015-2016\518961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572008"/>
            <a:ext cx="8358246" cy="2114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Выноска со стрелкой вниз 1"/>
          <p:cNvSpPr/>
          <p:nvPr/>
        </p:nvSpPr>
        <p:spPr>
          <a:xfrm>
            <a:off x="642910" y="214290"/>
            <a:ext cx="7858148" cy="928694"/>
          </a:xfrm>
          <a:prstGeom prst="down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Показатели успешности социализации дошкольников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357298"/>
            <a:ext cx="8501122" cy="3970318"/>
          </a:xfrm>
          <a:prstGeom prst="rect">
            <a:avLst/>
          </a:prstGeom>
          <a:noFill/>
          <a:ln w="38100"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Точность и адекватность отражения объективной реальности в субъективной картине мира;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Эмоциональное принятие и усвоение социальных и моральных норм и правил;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Благоприятный социометрический статус ребёнка в группе, наличие взаимных симпатий;</a:t>
            </a:r>
          </a:p>
          <a:p>
            <a:pPr>
              <a:buFontTx/>
              <a:buChar char="-"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социальных переживаний 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эмпатии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Навыки произвольной регуляции поведения в соответствии с социальными нормами и правилами;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Способность находить спонтанные, социально приемлемые формы самовыражения, искренность и относительная (по возрасту) независимость;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Положительная устойчивая самооценка и адекватность уровня притязаний;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Личный опыт социального взаимодействия и принятия решений в разных ситуациях социального взаимодействия.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перфолента 2"/>
          <p:cNvSpPr/>
          <p:nvPr/>
        </p:nvSpPr>
        <p:spPr>
          <a:xfrm>
            <a:off x="857224" y="285728"/>
            <a:ext cx="7143800" cy="1000132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Подводим итоги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дисплей 3"/>
          <p:cNvSpPr/>
          <p:nvPr/>
        </p:nvSpPr>
        <p:spPr>
          <a:xfrm>
            <a:off x="2571736" y="1857364"/>
            <a:ext cx="6215106" cy="3500462"/>
          </a:xfrm>
          <a:prstGeom prst="flowChartDisplay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игровой среде ребенок учится отделять себя от других, осознавать индивидуальность и соотносить себя с другими через отождествление, идентификацию, сопереживание. Играя, он не только моделирует социальные отношения к  сюжету усваивая их, а растущая благодаря эмоциональной включенности уверенность в себе развивает способность действовать в разных коммуникативных ситуациях.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Славская 2015-2016\obscheni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071942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626</Words>
  <PresentationFormat>Экран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дс61</dc:creator>
  <cp:lastModifiedBy>дс61</cp:lastModifiedBy>
  <cp:revision>7</cp:revision>
  <dcterms:created xsi:type="dcterms:W3CDTF">2015-10-05T10:53:45Z</dcterms:created>
  <dcterms:modified xsi:type="dcterms:W3CDTF">2015-10-16T07:45:07Z</dcterms:modified>
</cp:coreProperties>
</file>