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68" r:id="rId4"/>
    <p:sldId id="264" r:id="rId5"/>
    <p:sldId id="262" r:id="rId6"/>
    <p:sldId id="269" r:id="rId7"/>
    <p:sldId id="265" r:id="rId8"/>
    <p:sldId id="260" r:id="rId9"/>
    <p:sldId id="259" r:id="rId10"/>
    <p:sldId id="266" r:id="rId11"/>
    <p:sldId id="256" r:id="rId12"/>
    <p:sldId id="270" r:id="rId13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17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324" y="-1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1" d="100"/>
        <a:sy n="6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1D2CF5-A7A2-44B5-861B-22E6561D5223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22F10-9D56-41C4-9CE4-158A8FC60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301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22F10-9D56-41C4-9CE4-158A8FC60B4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45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8844-2210-410C-B9F8-D07A1B48B76B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69096-01B8-40E0-B9B2-4479B04F9D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493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8844-2210-410C-B9F8-D07A1B48B76B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69096-01B8-40E0-B9B2-4479B04F9D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440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8844-2210-410C-B9F8-D07A1B48B76B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69096-01B8-40E0-B9B2-4479B04F9D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188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8844-2210-410C-B9F8-D07A1B48B76B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69096-01B8-40E0-B9B2-4479B04F9D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760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8844-2210-410C-B9F8-D07A1B48B76B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69096-01B8-40E0-B9B2-4479B04F9D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267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8844-2210-410C-B9F8-D07A1B48B76B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69096-01B8-40E0-B9B2-4479B04F9D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261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8844-2210-410C-B9F8-D07A1B48B76B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69096-01B8-40E0-B9B2-4479B04F9D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367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8844-2210-410C-B9F8-D07A1B48B76B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69096-01B8-40E0-B9B2-4479B04F9D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251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8844-2210-410C-B9F8-D07A1B48B76B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69096-01B8-40E0-B9B2-4479B04F9D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660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8844-2210-410C-B9F8-D07A1B48B76B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69096-01B8-40E0-B9B2-4479B04F9D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229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8844-2210-410C-B9F8-D07A1B48B76B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69096-01B8-40E0-B9B2-4479B04F9D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804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C8844-2210-410C-B9F8-D07A1B48B76B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69096-01B8-40E0-B9B2-4479B04F9D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653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7784" y="332656"/>
            <a:ext cx="3260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Monotype Corsiva" pitchFamily="66" charset="0"/>
              </a:rPr>
              <a:t>МКОУ «</a:t>
            </a:r>
            <a:r>
              <a:rPr lang="ru-RU" sz="2000" b="1" dirty="0" err="1" smtClean="0">
                <a:latin typeface="Monotype Corsiva" pitchFamily="66" charset="0"/>
              </a:rPr>
              <a:t>Малобичинская</a:t>
            </a:r>
            <a:r>
              <a:rPr lang="ru-RU" sz="2000" b="1" dirty="0" smtClean="0">
                <a:latin typeface="Monotype Corsiva" pitchFamily="66" charset="0"/>
              </a:rPr>
              <a:t> СОШ»</a:t>
            </a:r>
            <a:endParaRPr lang="ru-RU" sz="2000" b="1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32754" y="2060848"/>
            <a:ext cx="5544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Техника 20-21в. Дизайн техники.</a:t>
            </a:r>
            <a:endParaRPr lang="ru-RU" sz="4000" b="1" dirty="0"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9071"/>
            <a:ext cx="1809750" cy="143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568" y="89071"/>
            <a:ext cx="1828800" cy="1539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57" y="3742547"/>
            <a:ext cx="1819275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92" y="2786058"/>
            <a:ext cx="1847850" cy="1561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https://docs.google.com/viewer?url=http%3A%2F%2Fnsportal.ru%2Fsites%2Fdefault%2Ffiles%2F2012%2F3%2Fdizayn_tehniki.ppt&amp;docid=9da996bd70c24118078c849fb4e1f7af&amp;a=bi&amp;pagenumber=5&amp;w=527"/>
          <p:cNvPicPr/>
          <p:nvPr/>
        </p:nvPicPr>
        <p:blipFill rotWithShape="1">
          <a:blip r:embed="rId6" cstate="print"/>
          <a:srcRect l="21776" t="45927" r="27286" b="10850"/>
          <a:stretch/>
        </p:blipFill>
        <p:spPr bwMode="auto">
          <a:xfrm>
            <a:off x="3203848" y="3742547"/>
            <a:ext cx="3285490" cy="1647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64088" y="6093296"/>
            <a:ext cx="2595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Monotype Corsiva" pitchFamily="66" charset="0"/>
              </a:rPr>
              <a:t>Подготовила: учитель начальных классов</a:t>
            </a:r>
          </a:p>
          <a:p>
            <a:r>
              <a:rPr lang="ru-RU" sz="1200" dirty="0" smtClean="0">
                <a:latin typeface="Monotype Corsiva" pitchFamily="66" charset="0"/>
              </a:rPr>
              <a:t>Алимбаева Ляля </a:t>
            </a:r>
            <a:r>
              <a:rPr lang="ru-RU" sz="1200" dirty="0" err="1" smtClean="0">
                <a:latin typeface="Monotype Corsiva" pitchFamily="66" charset="0"/>
              </a:rPr>
              <a:t>Тухтаровна</a:t>
            </a:r>
            <a:endParaRPr lang="ru-RU" sz="12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84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ocs.google.com/viewer?url=http%3A%2F%2Fnsportal.ru%2Fsites%2Fdefault%2Ffiles%2F2012%2F3%2Fdizayn_tehniki.ppt&amp;docid=9da996bd70c24118078c849fb4e1f7af&amp;a=bi&amp;pagenumber=12&amp;w=527"/>
          <p:cNvPicPr/>
          <p:nvPr/>
        </p:nvPicPr>
        <p:blipFill>
          <a:blip r:embed="rId2" cstate="print"/>
          <a:srcRect t="34446"/>
          <a:stretch>
            <a:fillRect/>
          </a:stretch>
        </p:blipFill>
        <p:spPr bwMode="auto">
          <a:xfrm>
            <a:off x="395536" y="285729"/>
            <a:ext cx="8424936" cy="623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635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004842"/>
              </p:ext>
            </p:extLst>
          </p:nvPr>
        </p:nvGraphicFramePr>
        <p:xfrm>
          <a:off x="827583" y="548683"/>
          <a:ext cx="7560840" cy="5322385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2520280"/>
                <a:gridCol w="2520280"/>
                <a:gridCol w="2520280"/>
              </a:tblGrid>
              <a:tr h="1006044">
                <a:tc>
                  <a:txBody>
                    <a:bodyPr/>
                    <a:lstStyle/>
                    <a:p>
                      <a:r>
                        <a:rPr lang="ru-RU" dirty="0" smtClean="0"/>
                        <a:t>специальности</a:t>
                      </a:r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Фамилия ,имя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оценка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298209">
                <a:tc>
                  <a:txBody>
                    <a:bodyPr/>
                    <a:lstStyle/>
                    <a:p>
                      <a:r>
                        <a:rPr lang="ru-RU" dirty="0" smtClean="0"/>
                        <a:t>Инженер-конструктор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6044">
                <a:tc>
                  <a:txBody>
                    <a:bodyPr/>
                    <a:lstStyle/>
                    <a:p>
                      <a:r>
                        <a:rPr lang="ru-RU" dirty="0" smtClean="0"/>
                        <a:t>Инженер-технолог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6044">
                <a:tc>
                  <a:txBody>
                    <a:bodyPr/>
                    <a:lstStyle/>
                    <a:p>
                      <a:r>
                        <a:rPr lang="ru-RU" dirty="0" smtClean="0"/>
                        <a:t>Дизайнер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6044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рабочий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38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2589004"/>
            <a:ext cx="59057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FFFF00"/>
                </a:solidFill>
                <a:latin typeface="Monotype Corsiva" pitchFamily="66" charset="0"/>
              </a:rPr>
              <a:t>Спасибо за урок!</a:t>
            </a:r>
            <a:endParaRPr lang="ru-RU" sz="72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17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ocs.google.com/viewer?url=http%3A%2F%2Fnsportal.ru%2Fsites%2Fdefault%2Ffiles%2F2012%2F3%2Fdizayn_tehniki.ppt&amp;docid=9da996bd70c24118078c849fb4e1f7af&amp;a=bi&amp;pagenumber=4&amp;w=52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08912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60274" y="2420888"/>
            <a:ext cx="7223452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Дизайн – это придумывание и создание человеком красивых</a:t>
            </a:r>
            <a:r>
              <a:rPr lang="ru-RU" sz="2400" b="1" dirty="0" smtClean="0">
                <a:latin typeface="Monotype Corsiva" pitchFamily="66" charset="0"/>
              </a:rPr>
              <a:t>,</a:t>
            </a:r>
          </a:p>
          <a:p>
            <a:r>
              <a:rPr lang="ru-RU" sz="2400" b="1" dirty="0" smtClean="0">
                <a:latin typeface="Monotype Corsiva" pitchFamily="66" charset="0"/>
              </a:rPr>
              <a:t> </a:t>
            </a:r>
            <a:r>
              <a:rPr lang="ru-RU" sz="2400" b="1" dirty="0">
                <a:latin typeface="Monotype Corsiva" pitchFamily="66" charset="0"/>
              </a:rPr>
              <a:t>удобных вещей и всего окружения.</a:t>
            </a:r>
          </a:p>
        </p:txBody>
      </p:sp>
    </p:spTree>
    <p:extLst>
      <p:ext uri="{BB962C8B-B14F-4D97-AF65-F5344CB8AC3E}">
        <p14:creationId xmlns:p14="http://schemas.microsoft.com/office/powerpoint/2010/main" val="357791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ocs.google.com/viewer?url=http%3A%2F%2Fnsportal.ru%2Fsites%2Fdefault%2Ffiles%2F2012%2F3%2Fdizayn_tehniki.ppt&amp;docid=9da996bd70c24118078c849fb4e1f7af&amp;a=bi&amp;pagenumber=3&amp;w=52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8215370" cy="5376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ocs.google.com/viewer?url=http%3A%2F%2Fnsportal.ru%2Fsites%2Fdefault%2Ffiles%2F2012%2F3%2Fdizayn_tehniki.ppt&amp;docid=9da996bd70c24118078c849fb4e1f7af&amp;a=bi&amp;pagenumber=8&amp;w=527"/>
          <p:cNvPicPr/>
          <p:nvPr/>
        </p:nvPicPr>
        <p:blipFill>
          <a:blip r:embed="rId3" cstate="print"/>
          <a:srcRect t="36360"/>
          <a:stretch>
            <a:fillRect/>
          </a:stretch>
        </p:blipFill>
        <p:spPr bwMode="auto">
          <a:xfrm>
            <a:off x="214282" y="3714752"/>
            <a:ext cx="3390075" cy="2952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docs.google.com/viewer?url=http%3A%2F%2Fnsportal.ru%2Fsites%2Fdefault%2Ffiles%2F2012%2F3%2Fdizayn_tehniki.ppt&amp;docid=9da996bd70c24118078c849fb4e1f7af&amp;a=bi&amp;pagenumber=7&amp;w=527"/>
          <p:cNvPicPr/>
          <p:nvPr/>
        </p:nvPicPr>
        <p:blipFill>
          <a:blip r:embed="rId4" cstate="print"/>
          <a:srcRect t="35403"/>
          <a:stretch>
            <a:fillRect/>
          </a:stretch>
        </p:blipFill>
        <p:spPr bwMode="auto">
          <a:xfrm>
            <a:off x="4643438" y="214290"/>
            <a:ext cx="414340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docs.google.com/viewer?url=http%3A%2F%2Fnsportal.ru%2Fsites%2Fdefault%2Ffiles%2F2012%2F3%2Fdizayn_tehniki.ppt&amp;docid=9da996bd70c24118078c849fb4e1f7af&amp;a=bi&amp;pagenumber=5&amp;w=527"/>
          <p:cNvPicPr/>
          <p:nvPr/>
        </p:nvPicPr>
        <p:blipFill>
          <a:blip r:embed="rId5" cstate="print"/>
          <a:srcRect t="45928"/>
          <a:stretch>
            <a:fillRect/>
          </a:stretch>
        </p:blipFill>
        <p:spPr bwMode="auto">
          <a:xfrm>
            <a:off x="285720" y="214290"/>
            <a:ext cx="400052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docs.google.com/viewer?url=http%3A%2F%2Fnsportal.ru%2Fsites%2Fdefault%2Ffiles%2F2012%2F3%2Fdizayn_tehniki.ppt&amp;docid=9da996bd70c24118078c849fb4e1f7af&amp;a=bi&amp;pagenumber=9&amp;w=527"/>
          <p:cNvPicPr/>
          <p:nvPr/>
        </p:nvPicPr>
        <p:blipFill>
          <a:blip r:embed="rId6" cstate="print"/>
          <a:srcRect t="34446"/>
          <a:stretch>
            <a:fillRect/>
          </a:stretch>
        </p:blipFill>
        <p:spPr bwMode="auto">
          <a:xfrm>
            <a:off x="5286380" y="3929066"/>
            <a:ext cx="3500430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71670" y="3143248"/>
            <a:ext cx="5561138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Дизайн в автомобилестроении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2852936"/>
            <a:ext cx="3780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rgbClr val="5C17D7"/>
                </a:solidFill>
              </a:rPr>
              <a:t>художник-конструктор Лев Еремеев</a:t>
            </a:r>
          </a:p>
        </p:txBody>
      </p:sp>
    </p:spTree>
    <p:extLst>
      <p:ext uri="{BB962C8B-B14F-4D97-AF65-F5344CB8AC3E}">
        <p14:creationId xmlns:p14="http://schemas.microsoft.com/office/powerpoint/2010/main" val="3004720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ocs.google.com/viewer?url=http%3A%2F%2Fnsportal.ru%2Fsites%2Fdefault%2Ffiles%2F2012%2F3%2Fdizayn_tehniki.ppt&amp;docid=9da996bd70c24118078c849fb4e1f7af&amp;a=bi&amp;pagenumber=10&amp;w=527"/>
          <p:cNvPicPr/>
          <p:nvPr/>
        </p:nvPicPr>
        <p:blipFill>
          <a:blip r:embed="rId2" cstate="print"/>
          <a:srcRect t="37317"/>
          <a:stretch>
            <a:fillRect/>
          </a:stretch>
        </p:blipFill>
        <p:spPr bwMode="auto">
          <a:xfrm>
            <a:off x="539552" y="764704"/>
            <a:ext cx="806489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4586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E:\SAM_18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8215370" cy="600079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14480" y="5857892"/>
            <a:ext cx="69878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Monotype Corsiva" pitchFamily="66" charset="0"/>
              </a:rPr>
              <a:t>Работы учащихся нашей школы</a:t>
            </a:r>
            <a:endParaRPr lang="ru-RU" sz="44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яля\Pictures\2014-02-27\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85728"/>
            <a:ext cx="8286808" cy="621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9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Г.Н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8143932" cy="6072230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Г.Н.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28604"/>
            <a:ext cx="8143932" cy="60722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3568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7803_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288" y="188913"/>
            <a:ext cx="2376487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47631bi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-973138" y="4076700"/>
            <a:ext cx="2520951" cy="169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 descr="motor_max_250_002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</a:blip>
          <a:srcRect t="29208" b="27333"/>
          <a:stretch>
            <a:fillRect/>
          </a:stretch>
        </p:blipFill>
        <p:spPr bwMode="auto">
          <a:xfrm rot="376049">
            <a:off x="5148263" y="4508500"/>
            <a:ext cx="38100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 descr="ZP319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260350"/>
            <a:ext cx="2665413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 descr="ZP329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684213" y="1700213"/>
            <a:ext cx="2922588" cy="242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3779838" y="692150"/>
            <a:ext cx="1152525" cy="3168650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4284663" y="3860800"/>
            <a:ext cx="142875" cy="504825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12299" name="Oval 11"/>
          <p:cNvSpPr>
            <a:spLocks noChangeArrowheads="1"/>
          </p:cNvSpPr>
          <p:nvPr/>
        </p:nvSpPr>
        <p:spPr bwMode="auto">
          <a:xfrm>
            <a:off x="3851275" y="765175"/>
            <a:ext cx="1008063" cy="100806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12300" name="Oval 12"/>
          <p:cNvSpPr>
            <a:spLocks noChangeArrowheads="1"/>
          </p:cNvSpPr>
          <p:nvPr/>
        </p:nvSpPr>
        <p:spPr bwMode="auto">
          <a:xfrm>
            <a:off x="3851275" y="1773238"/>
            <a:ext cx="1008063" cy="1008062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7676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12301" name="Oval 13"/>
          <p:cNvSpPr>
            <a:spLocks noChangeArrowheads="1"/>
          </p:cNvSpPr>
          <p:nvPr/>
        </p:nvSpPr>
        <p:spPr bwMode="auto">
          <a:xfrm>
            <a:off x="3851275" y="2781300"/>
            <a:ext cx="1008063" cy="1008063"/>
          </a:xfrm>
          <a:prstGeom prst="ellipse">
            <a:avLst/>
          </a:prstGeom>
          <a:gradFill rotWithShape="1">
            <a:gsLst>
              <a:gs pos="0">
                <a:srgbClr val="00FF00"/>
              </a:gs>
              <a:gs pos="100000">
                <a:srgbClr val="0076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pic>
        <p:nvPicPr>
          <p:cNvPr id="12302" name="Picture 1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Автомобили.wav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49310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3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07407E-6 L 1.09462 0.66157 " pathEditMode="relative" ptsTypes="AA">
                                      <p:cBhvr>
                                        <p:cTn id="11" dur="5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625 0.06852 L -1.00364 0.0581 " pathEditMode="relative" ptsTypes="AA">
                                      <p:cBhvr>
                                        <p:cTn id="17" dur="3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667 -0.02129 L -1.08264 0.26227 " pathEditMode="relative" ptsTypes="AA">
                                      <p:cBhvr>
                                        <p:cTn id="23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000"/>
                            </p:stCondLst>
                            <p:childTnLst>
                              <p:par>
                                <p:cTn id="38" presetID="24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500"/>
                            </p:stCondLst>
                            <p:childTnLst>
                              <p:par>
                                <p:cTn id="51" presetID="24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1000"/>
                            </p:stCondLst>
                            <p:childTnLst>
                              <p:par>
                                <p:cTn id="57" presetID="10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4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493 0.09629 L 1.30503 0.24329 " pathEditMode="relative" ptsTypes="AA">
                                      <p:cBhvr>
                                        <p:cTn id="65" dur="5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9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31 -0.00069 L 1.48837 0.02107 " pathEditMode="relative" rAng="0" ptsTypes="AA">
                                      <p:cBhvr>
                                        <p:cTn id="71" dur="5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600" y="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02"/>
                </p:tgtEl>
              </p:cMediaNode>
            </p:audio>
          </p:childTnLst>
        </p:cTn>
      </p:par>
    </p:tnLst>
    <p:bldLst>
      <p:bldP spid="12297" grpId="0" animBg="1"/>
      <p:bldP spid="12298" grpId="0" animBg="1"/>
      <p:bldP spid="12299" grpId="0" animBg="1"/>
      <p:bldP spid="12299" grpId="1" animBg="1"/>
      <p:bldP spid="12299" grpId="2" animBg="1"/>
      <p:bldP spid="12300" grpId="0" animBg="1"/>
      <p:bldP spid="12300" grpId="1" animBg="1"/>
      <p:bldP spid="12300" grpId="2" animBg="1"/>
      <p:bldP spid="1230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60</Words>
  <Application>Microsoft Office PowerPoint</Application>
  <PresentationFormat>Экран (4:3)</PresentationFormat>
  <Paragraphs>18</Paragraphs>
  <Slides>12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Ляля</dc:creator>
  <cp:lastModifiedBy>Ляля</cp:lastModifiedBy>
  <cp:revision>27</cp:revision>
  <dcterms:created xsi:type="dcterms:W3CDTF">2014-02-26T19:50:15Z</dcterms:created>
  <dcterms:modified xsi:type="dcterms:W3CDTF">2015-03-09T15:04:36Z</dcterms:modified>
</cp:coreProperties>
</file>