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66" r:id="rId12"/>
    <p:sldId id="268" r:id="rId13"/>
    <p:sldId id="265" r:id="rId14"/>
    <p:sldId id="269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67" d="100"/>
          <a:sy n="67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1EED0-8935-427D-8C09-DCF798E8F712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EA7AD-2456-446C-AAA5-F5E1175E8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4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FE5E223-E7C7-469C-BABB-26E5ABAE5B40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D8610D2-33AE-47E2-906F-43C401DC0E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2407"/>
            <a:ext cx="7774632" cy="20979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41971" y="620688"/>
            <a:ext cx="541686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на тему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«Вышивка крестиком»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50668" y="2132856"/>
            <a:ext cx="5757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Три Белых Коня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33059" y="3356992"/>
            <a:ext cx="679301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Ученицы 7 «А» класса</a:t>
            </a:r>
          </a:p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Алямовой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Валерии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Чубуковой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Дарья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6916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4572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7402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Коллекция моих работ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921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908720"/>
            <a:ext cx="3794011" cy="5701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09215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908720"/>
            <a:ext cx="4896370" cy="568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44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8900" y="332656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68841"/>
            <a:ext cx="6123966" cy="612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3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304" y="980728"/>
            <a:ext cx="6350000" cy="5283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5" y="798165"/>
            <a:ext cx="68389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1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08720"/>
            <a:ext cx="7448873" cy="550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6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44871"/>
            <a:ext cx="5544616" cy="555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9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99064"/>
            <a:ext cx="8496944" cy="545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6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7200800" cy="45905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8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620688"/>
            <a:ext cx="6846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ГБОУ ЦО №1495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687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40300" y="903040"/>
            <a:ext cx="93843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Создать оригинальный подарок для школы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2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88640"/>
            <a:ext cx="6171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Цель Проекта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5890" y="4509120"/>
            <a:ext cx="3052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668" y="5432450"/>
            <a:ext cx="908133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Изготовление красивого, не дорогого и оригинального изделия, 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 сложного, но интересного в исполнении  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украшения интерьера 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школы</a:t>
            </a:r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G:\IMAG07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8"/>
          <a:stretch/>
        </p:blipFill>
        <p:spPr bwMode="auto">
          <a:xfrm>
            <a:off x="2075240" y="1552797"/>
            <a:ext cx="4139823" cy="302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7129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3591237" cy="1375568"/>
          </a:xfrm>
        </p:spPr>
        <p:txBody>
          <a:bodyPr/>
          <a:lstStyle/>
          <a:p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71600" y="2276872"/>
            <a:ext cx="3591237" cy="258487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 smtClean="0"/>
              <a:t>      Пейзаж.</a:t>
            </a:r>
          </a:p>
          <a:p>
            <a:r>
              <a:rPr lang="ru-RU" sz="2000" dirty="0" smtClean="0"/>
              <a:t>Пейзаж – это жанр изобразительного искусства, в котором основным предметом изображения является природа.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6" r="12586"/>
          <a:stretch>
            <a:fillRect/>
          </a:stretch>
        </p:blipFill>
        <p:spPr>
          <a:xfrm>
            <a:off x="4572000" y="1196752"/>
            <a:ext cx="4176464" cy="4104456"/>
          </a:xfrm>
        </p:spPr>
      </p:pic>
      <p:sp>
        <p:nvSpPr>
          <p:cNvPr id="6" name="Прямоугольник 5"/>
          <p:cNvSpPr/>
          <p:nvPr/>
        </p:nvSpPr>
        <p:spPr>
          <a:xfrm>
            <a:off x="395536" y="1196752"/>
            <a:ext cx="432233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Выбор и обоснование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227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1340768"/>
            <a:ext cx="3818467" cy="2421467"/>
          </a:xfrm>
        </p:spPr>
        <p:txBody>
          <a:bodyPr>
            <a:noAutofit/>
          </a:bodyPr>
          <a:lstStyle/>
          <a:p>
            <a:r>
              <a:rPr lang="ru-RU" sz="2800" dirty="0" smtClean="0"/>
              <a:t>2. В этой вышивке  привлекает любовь к музыкальным инструментам, сочетание красок. Мерцание свечей создаёт таинственность, спокойствие.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" r="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748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3481387" cy="1113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04682" y="2267744"/>
            <a:ext cx="447430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Этот вышивка предназначена,</a:t>
            </a:r>
          </a:p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 подарок к Новому Году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школы.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поэтому мы остановилась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этой картине.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9378"/>
          <a:stretch>
            <a:fillRect/>
          </a:stretch>
        </p:blipFill>
        <p:spPr>
          <a:xfrm>
            <a:off x="971600" y="1556792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411040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391" y="188640"/>
            <a:ext cx="90156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Инструменты и приспособления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вышивания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2" y="1786691"/>
            <a:ext cx="2866446" cy="28664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8659" y="5229200"/>
            <a:ext cx="23535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пяльце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1439" y="5152256"/>
            <a:ext cx="244650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Набор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вышивки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786691"/>
            <a:ext cx="2700977" cy="286644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021374" y="5121478"/>
            <a:ext cx="2691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Рамка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045" y="1812033"/>
            <a:ext cx="2841104" cy="2841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07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615" y="3212976"/>
            <a:ext cx="38186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Набор вышивки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49190" y="4149080"/>
            <a:ext cx="25731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2. Рамка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235" y="5096414"/>
            <a:ext cx="21002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Пяльце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38672" y="3197013"/>
            <a:ext cx="17299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800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07602" y="4149080"/>
            <a:ext cx="15921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800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70918" y="6037018"/>
            <a:ext cx="16450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850 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руб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55693" y="5191132"/>
            <a:ext cx="1544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250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руб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1160" y="6028766"/>
            <a:ext cx="15327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Итого: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39286" y="1703445"/>
            <a:ext cx="42030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99592" y="404664"/>
            <a:ext cx="74303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Расчёт полной себестоимости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комплекта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1772816"/>
            <a:ext cx="477727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Производственные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затраты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1988840"/>
            <a:ext cx="3514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Стоимость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114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442261" cy="19382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88024" y="2492896"/>
            <a:ext cx="3818467" cy="24214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 descr="аа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279" b="11279"/>
          <a:stretch>
            <a:fillRect/>
          </a:stretch>
        </p:blipFill>
        <p:spPr>
          <a:xfrm>
            <a:off x="611560" y="1628800"/>
            <a:ext cx="3566160" cy="2926080"/>
          </a:xfrm>
        </p:spPr>
      </p:pic>
      <p:sp>
        <p:nvSpPr>
          <p:cNvPr id="5" name="Прямоугольник 4"/>
          <p:cNvSpPr/>
          <p:nvPr/>
        </p:nvSpPr>
        <p:spPr>
          <a:xfrm>
            <a:off x="5220072" y="332656"/>
            <a:ext cx="2092239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вышивки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1852" y="2967334"/>
            <a:ext cx="13562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60048" y="1526576"/>
            <a:ext cx="4336700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Вышивка крестом- наиболее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Популярный вид рукоделия,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которого уходит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Корнями ещё в эпоху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перво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</a:p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Бытной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жизни , когда иглы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Были из рыбьих костей и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ще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Тины , вместо  канвы – шкуры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Животных , а материалами для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Вышивки были жилы , волокна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Растений или шерсти , волосы.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 временем этот список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Расширялся и в него вошли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Нитки , шерсть  , шёлк 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Золото , бисер  , жемчуг 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игла стала металлической.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553</TotalTime>
  <Words>241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2012-11-07T07:54:20Z</dcterms:created>
  <dcterms:modified xsi:type="dcterms:W3CDTF">2013-05-08T06:46:09Z</dcterms:modified>
</cp:coreProperties>
</file>