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65" r:id="rId3"/>
    <p:sldId id="262" r:id="rId4"/>
    <p:sldId id="257" r:id="rId5"/>
    <p:sldId id="261" r:id="rId6"/>
    <p:sldId id="267" r:id="rId7"/>
    <p:sldId id="266" r:id="rId8"/>
    <p:sldId id="269" r:id="rId9"/>
    <p:sldId id="268" r:id="rId10"/>
    <p:sldId id="270" r:id="rId11"/>
    <p:sldId id="256" r:id="rId12"/>
    <p:sldId id="271" r:id="rId13"/>
    <p:sldId id="259" r:id="rId14"/>
    <p:sldId id="25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3F32E-8161-43EF-97A4-47D0FA095910}" type="datetimeFigureOut">
              <a:rPr lang="ru-RU" smtClean="0"/>
              <a:pPr/>
              <a:t>22.08.2014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B6905-02BC-4A79-AD02-0594652ED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3F32E-8161-43EF-97A4-47D0FA095910}" type="datetimeFigureOut">
              <a:rPr lang="ru-RU" smtClean="0"/>
              <a:pPr/>
              <a:t>22.08.2014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B6905-02BC-4A79-AD02-0594652ED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3F32E-8161-43EF-97A4-47D0FA095910}" type="datetimeFigureOut">
              <a:rPr lang="ru-RU" smtClean="0"/>
              <a:pPr/>
              <a:t>22.08.2014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B6905-02BC-4A79-AD02-0594652ED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3F32E-8161-43EF-97A4-47D0FA095910}" type="datetimeFigureOut">
              <a:rPr lang="ru-RU" smtClean="0"/>
              <a:pPr/>
              <a:t>22.08.2014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B6905-02BC-4A79-AD02-0594652ED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3F32E-8161-43EF-97A4-47D0FA095910}" type="datetimeFigureOut">
              <a:rPr lang="ru-RU" smtClean="0"/>
              <a:pPr/>
              <a:t>22.08.2014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B6905-02BC-4A79-AD02-0594652ED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3F32E-8161-43EF-97A4-47D0FA095910}" type="datetimeFigureOut">
              <a:rPr lang="ru-RU" smtClean="0"/>
              <a:pPr/>
              <a:t>22.08.2014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B6905-02BC-4A79-AD02-0594652ED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3F32E-8161-43EF-97A4-47D0FA095910}" type="datetimeFigureOut">
              <a:rPr lang="ru-RU" smtClean="0"/>
              <a:pPr/>
              <a:t>22.08.2014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B6905-02BC-4A79-AD02-0594652ED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3F32E-8161-43EF-97A4-47D0FA095910}" type="datetimeFigureOut">
              <a:rPr lang="ru-RU" smtClean="0"/>
              <a:pPr/>
              <a:t>22.08.2014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B6905-02BC-4A79-AD02-0594652ED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3F32E-8161-43EF-97A4-47D0FA095910}" type="datetimeFigureOut">
              <a:rPr lang="ru-RU" smtClean="0"/>
              <a:pPr/>
              <a:t>22.08.2014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B6905-02BC-4A79-AD02-0594652ED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3F32E-8161-43EF-97A4-47D0FA095910}" type="datetimeFigureOut">
              <a:rPr lang="ru-RU" smtClean="0"/>
              <a:pPr/>
              <a:t>22.08.2014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B6905-02BC-4A79-AD02-0594652ED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3F32E-8161-43EF-97A4-47D0FA095910}" type="datetimeFigureOut">
              <a:rPr lang="ru-RU" smtClean="0"/>
              <a:pPr/>
              <a:t>22.08.2014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2CB6905-02BC-4A79-AD02-0594652ED0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F3F32E-8161-43EF-97A4-47D0FA095910}" type="datetimeFigureOut">
              <a:rPr lang="ru-RU" smtClean="0"/>
              <a:pPr/>
              <a:t>22.08.2014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2CB6905-02BC-4A79-AD02-0594652ED0D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276872"/>
            <a:ext cx="7772400" cy="144016"/>
          </a:xfrm>
        </p:spPr>
        <p:txBody>
          <a:bodyPr>
            <a:normAutofit fontScale="90000"/>
          </a:bodyPr>
          <a:lstStyle/>
          <a:p>
            <a:endParaRPr lang="ru-RU" sz="31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24951"/>
            <a:ext cx="9324528" cy="8269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4509120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Балык </a:t>
            </a:r>
            <a:r>
              <a:rPr lang="ru-RU" sz="3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Бистәсе 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2нче </a:t>
            </a:r>
            <a:r>
              <a:rPr lang="ru-RU" sz="3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гомуми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урта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белем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бирү мәктәбенең 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татар теле </a:t>
            </a:r>
            <a:r>
              <a:rPr lang="ru-RU" sz="3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һәм әдәбияты укытучысы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Вәлиева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Лилия </a:t>
            </a:r>
            <a:r>
              <a:rPr lang="ru-RU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Рәхмәтулла кызы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692697"/>
            <a:ext cx="70567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8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телем-татар</a:t>
            </a:r>
            <a: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теле»</a:t>
            </a:r>
            <a:r>
              <a:rPr lang="ru-RU" sz="8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</a:p>
        </p:txBody>
      </p:sp>
    </p:spTree>
    <p:extLst>
      <p:ext uri="{BB962C8B-B14F-4D97-AF65-F5344CB8AC3E}">
        <p14:creationId xmlns:p14="http://schemas.microsoft.com/office/powerpoint/2010/main" val="175714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71570"/>
          </a:xfrm>
        </p:spPr>
        <p:txBody>
          <a:bodyPr/>
          <a:lstStyle/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Синквейн төзү кагыйдәсе: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tt-RU" b="1" dirty="0" smtClean="0"/>
              <a:t> </a:t>
            </a:r>
            <a:endParaRPr lang="ru-RU" dirty="0" smtClean="0"/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1нче юл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– теманың бер сүз белән аталышы. Ул күбрәк исем  сүз төркеме була, кайвакытта алмашлык та булырга мөмкин.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2нче юл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– теманың 2 сыйфат, яки рәвеш белән аңлатылышы.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3нче юл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– темага кагылышлы , 3 фигыльдән торган юл.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4нче юл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– 4 сүзле  фраза. Ул авторның бу темага  мөнәсәбәтен  күрсәтә торган сүзләр булырга тиеш, яки кыска җөмлә.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5нче юл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- теманың тәмамлануы. Кагыйдә буенча,  ул  1нче сүзнең синонимы  булырга тиеш, теләсә нинди сүз төркеме белән белдерелә ала.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XP\Рабочий стол\71861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1285860"/>
            <a:ext cx="82868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lang="tt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Татар</a:t>
            </a:r>
            <a:endParaRPr lang="ru-RU" sz="3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моңлы,  горур</a:t>
            </a:r>
            <a:endParaRPr lang="ru-RU" sz="3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көрәшә, эшли, яши.</a:t>
            </a:r>
            <a:endParaRPr lang="ru-RU" sz="3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Татар  халкы -эшчән,горурланырлык</a:t>
            </a:r>
            <a:endParaRPr lang="ru-RU" sz="3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халык.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57430"/>
            <a:ext cx="8229600" cy="1285884"/>
          </a:xfrm>
        </p:spPr>
        <p:txBody>
          <a:bodyPr>
            <a:noAutofit/>
          </a:bodyPr>
          <a:lstStyle/>
          <a:p>
            <a:pPr algn="ctr"/>
            <a:r>
              <a:rPr lang="tt-RU" sz="4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ТЕЙК ОФ-ТАЧ ДАУН</a:t>
            </a: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21\Desktop\botvi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929066"/>
            <a:ext cx="8429684" cy="2428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21\Desktop\botv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3752" y="-99392"/>
            <a:ext cx="9036495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21\Desktop\SHablon-dlya-prezentatsii-Radu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57224" y="2285992"/>
            <a:ext cx="7429552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t-RU" sz="6000" b="1" cap="all" spc="0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Афәрин, </a:t>
            </a:r>
          </a:p>
          <a:p>
            <a:pPr algn="ctr"/>
            <a:endParaRPr lang="tt-RU" sz="6000" b="1" cap="all" spc="0" dirty="0" smtClean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6000" b="1" cap="all" spc="0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Хезмәттәшләр!</a:t>
            </a:r>
            <a:endParaRPr lang="ru-RU" sz="6000" b="1" cap="all" spc="0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43922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3127" y="-1100"/>
            <a:ext cx="9144000" cy="681481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1" y="2000240"/>
            <a:ext cx="906087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4000" b="1" i="1" dirty="0">
                <a:latin typeface="Times New Roman" pitchFamily="18" charset="0"/>
                <a:cs typeface="Times New Roman" pitchFamily="18" charset="0"/>
              </a:rPr>
              <a:t>Гореф-гадәтләрне ташламыйк та,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000" b="1" i="1" dirty="0">
                <a:latin typeface="Times New Roman" pitchFamily="18" charset="0"/>
                <a:cs typeface="Times New Roman" pitchFamily="18" charset="0"/>
              </a:rPr>
              <a:t>Телне йотмыйк нигез ташында 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err="1">
                <a:latin typeface="Times New Roman" pitchFamily="18" charset="0"/>
                <a:cs typeface="Times New Roman" pitchFamily="18" charset="0"/>
              </a:rPr>
              <a:t>Син,татарым,үз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>
                <a:latin typeface="Times New Roman" pitchFamily="18" charset="0"/>
                <a:cs typeface="Times New Roman" pitchFamily="18" charset="0"/>
              </a:rPr>
              <a:t>ит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>
                <a:latin typeface="Times New Roman" pitchFamily="18" charset="0"/>
                <a:cs typeface="Times New Roman" pitchFamily="18" charset="0"/>
              </a:rPr>
              <a:t>үткәнеңне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4000" b="1" i="1" dirty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4000" b="1" i="1" dirty="0" err="1">
                <a:latin typeface="Times New Roman" pitchFamily="18" charset="0"/>
                <a:cs typeface="Times New Roman" pitchFamily="18" charset="0"/>
              </a:rPr>
              <a:t>Татарлык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>
                <a:latin typeface="Times New Roman" pitchFamily="18" charset="0"/>
                <a:cs typeface="Times New Roman" pitchFamily="18" charset="0"/>
              </a:rPr>
              <a:t>шуннан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>
                <a:latin typeface="Times New Roman" pitchFamily="18" charset="0"/>
                <a:cs typeface="Times New Roman" pitchFamily="18" charset="0"/>
              </a:rPr>
              <a:t>башлана</a:t>
            </a:r>
            <a:r>
              <a:rPr lang="tt-RU" sz="4000" b="1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000" b="1" i="1" dirty="0">
                <a:latin typeface="Times New Roman" pitchFamily="18" charset="0"/>
                <a:cs typeface="Times New Roman" pitchFamily="18" charset="0"/>
              </a:rPr>
              <a:t>                           Рәсимә Гарифуллина.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55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21\Desktop\6903_html_70ab4a32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0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549709"/>
            <a:ext cx="77724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2937309"/>
            <a:ext cx="7772400" cy="1655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C:\Users\21\Desktop\03268520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6" y="0"/>
            <a:ext cx="91450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42976" y="1000108"/>
            <a:ext cx="70723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7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Яңа уку елы котлы булсын!</a:t>
            </a:r>
            <a:endParaRPr lang="ru-RU" sz="7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844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21\Desktop\SHablon-dlya-prezentatsii-Radu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2910" y="1714488"/>
            <a:ext cx="78581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"Әгәр син кешегә бер балык бирсәң, ул бер тапкыр тук булыр. Әгәр син аны балык тотарга өйрәтсәң, ул гомер буена тук булыр. Әгәр син киләчәкне бер елга исәпләсәң – иген чәч. Әгәр син ун елга исәп тотсаң – агач утырт. </a:t>
            </a:r>
            <a:r>
              <a:rPr lang="ru-RU" sz="36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Әгәр син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йөз елга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исәп тотсаң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халыкка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белем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бир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549709"/>
            <a:ext cx="77724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2937309"/>
            <a:ext cx="7772400" cy="1655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UserXP\Рабочий стол\сингапур структурасы\релли-роби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457" y="214290"/>
            <a:ext cx="8841699" cy="6286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6584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b="1" dirty="0" smtClean="0"/>
              <a:t> </a:t>
            </a:r>
            <a:r>
              <a:rPr lang="tt-RU" sz="4800" b="1" i="1" dirty="0" smtClean="0">
                <a:solidFill>
                  <a:schemeClr val="accent4">
                    <a:lumMod val="50000"/>
                  </a:schemeClr>
                </a:solidFill>
              </a:rPr>
              <a:t>“Туган телем- татар теле, аның отышлы яки файдалы яклары.” </a:t>
            </a:r>
            <a:endParaRPr lang="ru-RU" sz="48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UserXP\Рабочий стол\GOhxge44KT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72560" cy="6215106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928662" y="285728"/>
            <a:ext cx="6929486" cy="6463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tt-RU" sz="36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ФИНК-РАЙТ-РАУНД-РОБИН</a:t>
            </a:r>
            <a:endParaRPr lang="tt-RU" sz="3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/>
          </a:bodyPr>
          <a:lstStyle/>
          <a:p>
            <a:r>
              <a:rPr lang="tt-RU" sz="6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“Телнең язмышы сезнең кулда булса,аны үстерү, саклау өчен нишләр идегез?” </a:t>
            </a:r>
            <a:endParaRPr lang="ru-RU" sz="60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Documents and Settings\UserXP\Рабочий стол\сингапур структурасы\таймд пэа шэ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5"/>
            <a:ext cx="8501121" cy="5895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524</TotalTime>
  <Words>255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Синквейн төзү кагыйдәсе:</vt:lpstr>
      <vt:lpstr>Презентация PowerPoint</vt:lpstr>
      <vt:lpstr>ТЕЙК ОФ-ТАЧ ДАУН </vt:lpstr>
      <vt:lpstr>Презентация PowerPoint</vt:lpstr>
      <vt:lpstr>Презентация PowerPoint</vt:lpstr>
    </vt:vector>
  </TitlesOfParts>
  <Company>OFFICE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FoM</dc:creator>
  <cp:lastModifiedBy>k15</cp:lastModifiedBy>
  <cp:revision>51</cp:revision>
  <dcterms:created xsi:type="dcterms:W3CDTF">2014-08-18T14:12:35Z</dcterms:created>
  <dcterms:modified xsi:type="dcterms:W3CDTF">2014-08-22T04:38:07Z</dcterms:modified>
</cp:coreProperties>
</file>