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4999F-0118-4450-9BA3-BB2BD06076CF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9D516-F6A8-4A2D-9442-92DE0BF31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Тест по Visual Basic,Display Only,A,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672" cy="2882751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bg1"/>
                </a:solidFill>
              </a:rPr>
              <a:t>Visual Basic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9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836712"/>
            <a:ext cx="91440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chemeClr val="bg1"/>
                </a:solidFill>
              </a:rPr>
              <a:t>Цикл – это: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Строгая последовательность действий, ведущая к конечному результату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Неповторяемая последовательность действий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Повторяемая последовательность действий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Последовательность разных действий</a:t>
            </a: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0,4 Answers,B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Каким знаком препинания разделяются объект и метод в записи программного кода: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Двоеточие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Точка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Запятая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Точка с запятой</a:t>
            </a: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1,4 Answers,A,60,61,4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052736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Какой метод устанавливает фон объекта: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 err="1">
                <a:solidFill>
                  <a:schemeClr val="bg1"/>
                </a:solidFill>
              </a:rPr>
              <a:t>BackColor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 err="1">
                <a:solidFill>
                  <a:schemeClr val="bg1"/>
                </a:solidFill>
              </a:rPr>
              <a:t>Fon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Font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Color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2,4 Answers,B,60,67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052736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Форма записи цикла: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For…… To……..Next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For…….To…….Do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For:…….. To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For…....To……..For 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3,4 Answers,C,60,71,2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Цикл с условием выполняется до тех пор, пока…..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Переменная пройдет все значения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Условие ложно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Условие истинно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Переменная не прошла все значения</a:t>
            </a: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1,4 Answers,B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С какого слова должна начинаться программа на </a:t>
            </a:r>
            <a:r>
              <a:rPr lang="en-US" sz="4400" dirty="0">
                <a:solidFill>
                  <a:schemeClr val="bg1"/>
                </a:solidFill>
              </a:rPr>
              <a:t>Visual Basic</a:t>
            </a:r>
            <a:r>
              <a:rPr lang="ru-RU" sz="4400" dirty="0">
                <a:solidFill>
                  <a:schemeClr val="bg1"/>
                </a:solidFill>
              </a:rPr>
              <a:t>?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4400" dirty="0">
                <a:solidFill>
                  <a:schemeClr val="bg1"/>
                </a:solidFill>
              </a:rPr>
              <a:t>Начало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Private Sub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Program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CRT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2,4 Answers,A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0283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Переменная, используемая для ввода текста: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String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Integer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Byte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Loop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3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0283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Переменная, используемая для ввода целых неотрицательных чисел от 0 до 255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String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Integer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Byte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Loop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4,4 Answers,D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35088" y="112474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Оператор для назначения переменной: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For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Else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Do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Dim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5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35088" y="1124744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Какое свойство нужно изменить для кнопки, чтоб изменить надпись на ней?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Text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Name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Caption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 err="1">
                <a:solidFill>
                  <a:schemeClr val="bg1"/>
                </a:solidFill>
              </a:rPr>
              <a:t>BackColor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6,4 Answers,D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124744"/>
            <a:ext cx="9324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chemeClr val="bg1"/>
                </a:solidFill>
              </a:rPr>
              <a:t>Что такое линейный алгоритм?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все строки одинаковой длины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который выводит правильный ответ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нет ошибок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от начала до конца можно пройти только одним путем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7,4 Answers,A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124744"/>
            <a:ext cx="9324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Полная форма записи условного оператора: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If ……….. Then……… Else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If ……….. Else………..Then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If ………..Then………..End</a:t>
            </a:r>
            <a:endParaRPr lang="ru-RU" sz="4400" dirty="0">
              <a:solidFill>
                <a:schemeClr val="bg1"/>
              </a:solidFill>
            </a:endParaRPr>
          </a:p>
          <a:p>
            <a:pPr marL="1200150" lvl="1" indent="-742950">
              <a:buFont typeface="+mj-lt"/>
              <a:buAutoNum type="alphaUcPeriod"/>
            </a:pPr>
            <a:r>
              <a:rPr lang="en-US" sz="4400" dirty="0">
                <a:solidFill>
                  <a:schemeClr val="bg1"/>
                </a:solidFill>
              </a:rPr>
              <a:t>If ………..Else…………End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8,4 Answers,C,6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76672"/>
            <a:ext cx="9144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>
                <a:solidFill>
                  <a:schemeClr val="bg1"/>
                </a:solidFill>
              </a:rPr>
              <a:t>Разветвляющийся алгоритм – это: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от начала до конца можно пройти только одним путем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который выводит правильный ответ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в зависимости от условия выполняется та или иная серия команд</a:t>
            </a:r>
          </a:p>
          <a:p>
            <a:pPr marL="1200150" lvl="1" indent="-742950">
              <a:buFont typeface="+mj-lt"/>
              <a:buAutoNum type="alphaUcPeriod"/>
            </a:pPr>
            <a:r>
              <a:rPr lang="ru-RU" sz="3600" dirty="0">
                <a:solidFill>
                  <a:schemeClr val="bg1"/>
                </a:solidFill>
              </a:rPr>
              <a:t>Алгоритм, в котором есть повторения</a:t>
            </a:r>
          </a:p>
          <a:p>
            <a:pPr marL="1200150" lvl="1" indent="-742950">
              <a:buFont typeface="+mj-lt"/>
              <a:buAutoNum type="alphaUcPeriod"/>
            </a:pP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272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Visual Basic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Basic</dc:title>
  <dc:creator>Ольга</dc:creator>
  <cp:lastModifiedBy>user</cp:lastModifiedBy>
  <cp:revision>16</cp:revision>
  <dcterms:created xsi:type="dcterms:W3CDTF">2015-01-24T17:21:10Z</dcterms:created>
  <dcterms:modified xsi:type="dcterms:W3CDTF">2015-02-25T10:04:12Z</dcterms:modified>
</cp:coreProperties>
</file>