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00B050"/>
                </a:solidFill>
                <a:latin typeface="Lucida Calligraphy" pitchFamily="66" charset="0"/>
              </a:rPr>
              <a:t>How to become a volunteer</a:t>
            </a:r>
            <a:r>
              <a:rPr lang="ru-RU" sz="8000" dirty="0" smtClean="0">
                <a:solidFill>
                  <a:srgbClr val="00B050"/>
                </a:solidFill>
                <a:latin typeface="Lucida Calligraphy" pitchFamily="66" charset="0"/>
              </a:rPr>
              <a:t> </a:t>
            </a:r>
            <a:r>
              <a:rPr lang="en-US" sz="8000" dirty="0" smtClean="0">
                <a:solidFill>
                  <a:srgbClr val="00B050"/>
                </a:solidFill>
                <a:latin typeface="Lucida Calligraphy" pitchFamily="66" charset="0"/>
              </a:rPr>
              <a:t>in Sochi 2014</a:t>
            </a:r>
            <a:r>
              <a:rPr lang="ru-RU" sz="8000" dirty="0" smtClean="0">
                <a:solidFill>
                  <a:srgbClr val="00B050"/>
                </a:solidFill>
                <a:latin typeface="Lucida Calligraphy" pitchFamily="66" charset="0"/>
              </a:rPr>
              <a:t>?</a:t>
            </a:r>
            <a:endParaRPr lang="ru-RU" sz="80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i="1" u="sng" smtClean="0">
                <a:latin typeface="Times New Roman" pitchFamily="18" charset="0"/>
                <a:cs typeface="Times New Roman" pitchFamily="18" charset="0"/>
              </a:rPr>
              <a:t>VOLUNTEERS – WE NEED YOUR HELP</a:t>
            </a:r>
            <a:endParaRPr lang="ru-RU" sz="4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834978"/>
            <a:ext cx="8229600" cy="405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15</Words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How to become a volunteer in Sochi 2014?</vt:lpstr>
      <vt:lpstr>VOLUNTEERS – WE NEED YOUR HELP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VOLUNTEERS – WE NEED YOUR HELP</dc:title>
  <dc:creator>237</dc:creator>
  <cp:lastModifiedBy>237</cp:lastModifiedBy>
  <cp:revision>7</cp:revision>
  <dcterms:created xsi:type="dcterms:W3CDTF">2013-04-24T09:17:07Z</dcterms:created>
  <dcterms:modified xsi:type="dcterms:W3CDTF">2013-04-25T06:55:25Z</dcterms:modified>
</cp:coreProperties>
</file>