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6" r:id="rId3"/>
    <p:sldId id="288" r:id="rId4"/>
    <p:sldId id="282" r:id="rId5"/>
    <p:sldId id="274" r:id="rId6"/>
    <p:sldId id="275" r:id="rId7"/>
    <p:sldId id="273" r:id="rId8"/>
    <p:sldId id="276" r:id="rId9"/>
    <p:sldId id="278" r:id="rId10"/>
    <p:sldId id="267" r:id="rId11"/>
    <p:sldId id="277" r:id="rId12"/>
    <p:sldId id="263" r:id="rId13"/>
    <p:sldId id="283" r:id="rId14"/>
    <p:sldId id="284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5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53DB2-ADE1-4959-950F-A393808945A1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52500-D693-4545-BE1D-26C09912A5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fotki.yandex.ru/users/vladp-fotki/view/49520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emf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1219200"/>
            <a:ext cx="6394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Segoe Script" pitchFamily="34" charset="0"/>
              </a:rPr>
              <a:t>МКОУ «Малобичинская СОШ»</a:t>
            </a:r>
            <a:endParaRPr lang="ru-RU" sz="2800" dirty="0">
              <a:solidFill>
                <a:schemeClr val="bg1"/>
              </a:solidFill>
              <a:latin typeface="Segoe Script" pitchFamily="34" charset="0"/>
            </a:endParaRPr>
          </a:p>
        </p:txBody>
      </p:sp>
      <p:sp useBgFill="1"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62000" y="1752600"/>
            <a:ext cx="8001000" cy="1073150"/>
          </a:xfrm>
          <a:prstGeom prst="rect">
            <a:avLst/>
          </a:prstGeom>
        </p:spPr>
        <p:txBody>
          <a:bodyPr wrap="none" fromWordArt="1" anchor="ctr" anchorCtr="0">
            <a:prstTxWarp prst="textDoubleWave1">
              <a:avLst>
                <a:gd name="adj1" fmla="val 6500"/>
                <a:gd name="adj2" fmla="val 168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  и  м  у  ю  щ  и  е    п  т  и  ц  ы    н  а  ш  е  г  о    п  о  с  ё  л  к  а</a:t>
            </a:r>
            <a:endParaRPr lang="ru-RU" sz="3600" kern="10" spc="-360" dirty="0">
              <a:ln w="12700">
                <a:gradFill>
                  <a:gsLst>
                    <a:gs pos="0">
                      <a:srgbClr val="00B0F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round/>
                <a:headEnd/>
                <a:tailEnd/>
              </a:ln>
              <a:solidFill>
                <a:schemeClr val="accent6">
                  <a:lumMod val="75000"/>
                </a:schemeClr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28194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4953000"/>
            <a:ext cx="51042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Работу выполнила: ученица 3 класса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Сабарметова Дина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Руководитель: учитель начальных классов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Алимбаева Ляля Тухтаровна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https://docs.google.com/viewer?pid=explorer&amp;srcid=0B4REY7PzoHuweW5ha1RkaElWeDQ&amp;docid=fa7735f6786fd2b37d68bf7394c09a0f%7Cbe13760920bfdac2edb1365f36f3076c&amp;a=bi&amp;pagenumber=15&amp;w=799"/>
          <p:cNvPicPr/>
          <p:nvPr/>
        </p:nvPicPr>
        <p:blipFill>
          <a:blip r:embed="rId2" cstate="print"/>
          <a:srcRect l="64805" t="16405" r="6149" b="24608"/>
          <a:stretch>
            <a:fillRect/>
          </a:stretch>
        </p:blipFill>
        <p:spPr bwMode="auto">
          <a:xfrm>
            <a:off x="685800" y="3733800"/>
            <a:ext cx="1802765" cy="278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docs.google.com/viewer?url=http%3A%2F%2Fnsportal.ru%2Fsites%2Fdefault%2Ffiles%2F2012%2F5%2Ffotootchyot_o_proekte_1_chast_1.ppt&amp;docid=23211e2274f377fb106430a7338bc653&amp;a=bi&amp;pagenumber=2&amp;w=524"/>
          <p:cNvPicPr/>
          <p:nvPr/>
        </p:nvPicPr>
        <p:blipFill>
          <a:blip r:embed="rId3" cstate="print"/>
          <a:srcRect l="66358" t="44239" r="5770" b="3847"/>
          <a:stretch>
            <a:fillRect/>
          </a:stretch>
        </p:blipFill>
        <p:spPr bwMode="auto">
          <a:xfrm>
            <a:off x="6248400" y="2895600"/>
            <a:ext cx="1432041" cy="194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0-tub-ru.yandex.net/i?id=17654253-60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600"/>
            <a:ext cx="1506220" cy="143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057400" y="381000"/>
            <a:ext cx="623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Районный конкурс « Пернатые друзья Омского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Прииртышья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26" grpId="0" animBg="1"/>
      <p:bldP spid="8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Сорока - белобока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724400" cy="5410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Не избавится сорока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 ужасного порока —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Ищет мелочи везде,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Прячет в собственном гнезде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Много прозвищ у сороки: сорока - белобока, сорока – стрекотуха и даже сорока – воровка.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Еще называют сороку «лесной газетой»; а про интересную новость говорят: «Сорока на хвосте принесла». Корм сорок разнообразен. Зимой сороки перебираются поближе к людям. 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них с осени образуется толстый слой подкожного жира, который помогает им переносить голод и холод.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Сорока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2756"/>
          <a:stretch>
            <a:fillRect/>
          </a:stretch>
        </p:blipFill>
        <p:spPr bwMode="auto">
          <a:xfrm>
            <a:off x="5562600" y="3962400"/>
            <a:ext cx="3213100" cy="273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1430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Свиристели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72440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Свиристелки  прилетели,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рябину стайкой сели.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Ягод красных поклевать,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 себя нам показать.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так долго любовалась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головки с хохолком,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 они всё тусовались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рябине под окном.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Хохлатые с жадностью глотают замёрзшие сладковатые ягоды целиком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c43f_177c94bd_L">
            <a:hlinkClick r:id="rId2" tooltip="Перейти к следующему фото автора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1426" y="1600200"/>
            <a:ext cx="35121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ёст"/>
          <p:cNvPicPr/>
          <p:nvPr/>
        </p:nvPicPr>
        <p:blipFill>
          <a:blip r:embed="rId2" cstate="print"/>
          <a:srcRect b="12756"/>
          <a:stretch>
            <a:fillRect/>
          </a:stretch>
        </p:blipFill>
        <p:spPr bwMode="auto">
          <a:xfrm>
            <a:off x="1066800" y="2590800"/>
            <a:ext cx="7086600" cy="412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15240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Клёст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3716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Замечательны эти птицы тем, что вьют свои гнезда зимою. А в лютую январскую и февральскую стужу, выводят в этих гнездах птенцов.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457200" y="381000"/>
            <a:ext cx="39992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птиц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57200" y="1447800"/>
            <a:ext cx="4743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Птицы санитары леса.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81000" y="2286000"/>
            <a:ext cx="541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3200" dirty="0">
                <a:solidFill>
                  <a:schemeClr val="bg1"/>
                </a:solidFill>
              </a:rPr>
              <a:t>2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Птицы способствуют размножению  растений.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04800" y="3352800"/>
            <a:ext cx="49704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3200" dirty="0">
                <a:solidFill>
                  <a:schemeClr val="bg1"/>
                </a:solidFill>
              </a:rPr>
              <a:t>3.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Птицы создают красоту леса.</a:t>
            </a:r>
          </a:p>
        </p:txBody>
      </p:sp>
      <p:pic>
        <p:nvPicPr>
          <p:cNvPr id="6" name="Рисунок 5" descr="https://docs.google.com/viewer?url=http%3A%2F%2Fnsportal.ru%2Fsites%2Fdefault%2Ffiles%2F2012%2F5%2Ffotootchyot_o_proekte_1_chast_1.ppt&amp;docid=23211e2274f377fb106430a7338bc653&amp;a=bi&amp;pagenumber=4&amp;w=524"/>
          <p:cNvPicPr/>
          <p:nvPr/>
        </p:nvPicPr>
        <p:blipFill>
          <a:blip r:embed="rId2" cstate="print"/>
          <a:srcRect l="10819" t="66358" r="48326" b="1923"/>
          <a:stretch>
            <a:fillRect/>
          </a:stretch>
        </p:blipFill>
        <p:spPr bwMode="auto">
          <a:xfrm>
            <a:off x="5638800" y="609600"/>
            <a:ext cx="289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30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99783">
            <a:off x="7043602" y="4466781"/>
            <a:ext cx="16557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30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800600"/>
            <a:ext cx="1574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негир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4572000"/>
            <a:ext cx="16002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  <p:bldP spid="276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2124075" y="404813"/>
            <a:ext cx="68405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КОРМЛЕНИЯ ПТИЦ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381000" y="1828800"/>
            <a:ext cx="61785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время подкормки птиц не сорите в лесу, парке, саду: не оставляйте там бумажные и полиэтиленовые пакеты, газеты, жестяные банки и коробочки.</a:t>
            </a: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381000" y="3429000"/>
            <a:ext cx="6096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</a:rPr>
              <a:t>Корма в кормушках должно быть немного и только нужного птицам: семена дикорастущих трав, подсолнечника, крошки хлеба, кусочки несолёного сала.</a:t>
            </a: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304800" y="5029200"/>
            <a:ext cx="7920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  Кормите </a:t>
            </a:r>
            <a:r>
              <a:rPr lang="ru-RU" sz="2400" dirty="0">
                <a:solidFill>
                  <a:schemeClr val="bg1"/>
                </a:solidFill>
              </a:rPr>
              <a:t>птиц регулярно.</a:t>
            </a:r>
          </a:p>
        </p:txBody>
      </p:sp>
      <p:pic>
        <p:nvPicPr>
          <p:cNvPr id="24585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659563" y="4562475"/>
            <a:ext cx="2484437" cy="2295525"/>
          </a:xfrm>
          <a:noFill/>
        </p:spPr>
      </p:pic>
      <p:pic>
        <p:nvPicPr>
          <p:cNvPr id="24586" name="Picture 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0"/>
            <a:ext cx="2054225" cy="1863725"/>
          </a:xfrm>
          <a:noFill/>
        </p:spPr>
      </p:pic>
      <p:pic>
        <p:nvPicPr>
          <p:cNvPr id="11" name="Picture 6" descr="30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1524000"/>
            <a:ext cx="1657350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2286000"/>
            <a:ext cx="2286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38295" y="5943600"/>
            <a:ext cx="6060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ПОКОРМИТЕ ПТИЦ ЗИМОЙ!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/>
      <p:bldP spid="65543" grpId="0"/>
      <p:bldP spid="655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3008313" cy="5334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914400"/>
            <a:ext cx="3810000" cy="5715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В нашей местности  зимуют только приспособленные к выживанию в суровых погодных условиях птицы.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Кормушки различных конструкций целесообразнее развешивать в доступных местах для пополнения корма.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Сытой птице мороз не страшен. Главное правило не забывать подсыпать  корм в кормушки.  Нерегулярное кормление может вызвать гибель  птиц. Птицы наши друзья!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docs.google.com/viewer?pid=explorer&amp;srcid=0B4REY7PzoHuweW5ha1RkaElWeDQ&amp;docid=fa7735f6786fd2b37d68bf7394c09a0f%7Cbe13760920bfdac2edb1365f36f3076c&amp;a=bi&amp;pagenumber=15&amp;w=799"/>
          <p:cNvPicPr>
            <a:picLocks noGrp="1"/>
          </p:cNvPicPr>
          <p:nvPr>
            <p:ph idx="1"/>
          </p:nvPr>
        </p:nvPicPr>
        <p:blipFill>
          <a:blip r:embed="rId2" cstate="print"/>
          <a:srcRect l="64805" t="16405" r="6149" b="24608"/>
          <a:stretch>
            <a:fillRect/>
          </a:stretch>
        </p:blipFill>
        <p:spPr bwMode="auto">
          <a:xfrm>
            <a:off x="6172200" y="457200"/>
            <a:ext cx="2666999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038600"/>
            <a:ext cx="3124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30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0"/>
            <a:ext cx="1657350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SNOWFLK4"/>
          <p:cNvPicPr>
            <a:picLocks noChangeAspect="1" noChangeArrowheads="1"/>
          </p:cNvPicPr>
          <p:nvPr/>
        </p:nvPicPr>
        <p:blipFill>
          <a:blip r:embed="rId5" cstate="print">
            <a:lum bright="4000"/>
          </a:blip>
          <a:srcRect/>
          <a:stretch>
            <a:fillRect/>
          </a:stretch>
        </p:blipFill>
        <p:spPr bwMode="auto">
          <a:xfrm>
            <a:off x="4495800" y="685800"/>
            <a:ext cx="522288" cy="5762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Picture 15" descr="SNOWFLK4"/>
          <p:cNvPicPr>
            <a:picLocks noChangeAspect="1" noChangeArrowheads="1"/>
          </p:cNvPicPr>
          <p:nvPr/>
        </p:nvPicPr>
        <p:blipFill>
          <a:blip r:embed="rId5" cstate="print">
            <a:lum bright="4000"/>
          </a:blip>
          <a:srcRect/>
          <a:stretch>
            <a:fillRect/>
          </a:stretch>
        </p:blipFill>
        <p:spPr bwMode="auto">
          <a:xfrm>
            <a:off x="4343400" y="2438400"/>
            <a:ext cx="522288" cy="5762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" name="Picture 15" descr="SNOWFLK4"/>
          <p:cNvPicPr>
            <a:picLocks noChangeAspect="1" noChangeArrowheads="1"/>
          </p:cNvPicPr>
          <p:nvPr/>
        </p:nvPicPr>
        <p:blipFill>
          <a:blip r:embed="rId5" cstate="print">
            <a:lum bright="4000"/>
          </a:blip>
          <a:srcRect/>
          <a:stretch>
            <a:fillRect/>
          </a:stretch>
        </p:blipFill>
        <p:spPr bwMode="auto">
          <a:xfrm>
            <a:off x="8305800" y="5181600"/>
            <a:ext cx="522288" cy="5762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1" name="Picture 15" descr="SNOWFLK4"/>
          <p:cNvPicPr>
            <a:picLocks noChangeAspect="1" noChangeArrowheads="1"/>
          </p:cNvPicPr>
          <p:nvPr/>
        </p:nvPicPr>
        <p:blipFill>
          <a:blip r:embed="rId5" cstate="print">
            <a:lum bright="4000"/>
          </a:blip>
          <a:srcRect/>
          <a:stretch>
            <a:fillRect/>
          </a:stretch>
        </p:blipFill>
        <p:spPr bwMode="auto">
          <a:xfrm>
            <a:off x="3733800" y="5943600"/>
            <a:ext cx="522288" cy="5762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1295400"/>
            <a:ext cx="5029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Задачи.</a:t>
            </a:r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.Узнать какие птицы остаются у нас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зимовать,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они приспосабливаются к зимним условиям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2.Подобрать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иллюстрации с изображением птиц; описания птиц в дополнительной литературе</a:t>
            </a:r>
          </a:p>
          <a:p>
            <a:endParaRPr lang="ru-RU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3.Сделать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кормушки для птиц.</a:t>
            </a:r>
          </a:p>
          <a:p>
            <a:pPr lvl="0"/>
            <a:endParaRPr lang="ru-RU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4.Узнать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чем питаются птицы зимой, какие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корма нужно заготавливать для птиц.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6400" y="457200"/>
            <a:ext cx="59414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Цель: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расширить кругозор одноклассников о зимующих птицах,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привлечь их к заботе о них.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2" descr="дят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5150" y="3810000"/>
            <a:ext cx="22288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5-tub-ru.yandex.net/i?id=444039140-20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1219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66800" y="4953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  <a:endParaRPr lang="ru-RU" dirty="0" smtClean="0">
              <a:solidFill>
                <a:srgbClr val="FFC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Большое количество птиц гибнет в зимние холода, человек может помочь им пережить стужу.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9200" y="381000"/>
            <a:ext cx="6934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Круглый год с нами живут бок о бок синицы, сороки, дятлы, воробьи, снегири. 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4" descr="302"/>
          <p:cNvPicPr>
            <a:picLocks/>
          </p:cNvPicPr>
          <p:nvPr/>
        </p:nvPicPr>
        <p:blipFill>
          <a:blip r:embed="rId2" cstate="print"/>
          <a:srcRect l="5380" t="10737" r="10760" b="21475"/>
          <a:stretch>
            <a:fillRect/>
          </a:stretch>
        </p:blipFill>
        <p:spPr bwMode="auto">
          <a:xfrm>
            <a:off x="3886200" y="1524000"/>
            <a:ext cx="1967037" cy="165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4" descr="Большой пестрый дятел"/>
          <p:cNvPicPr>
            <a:picLocks/>
          </p:cNvPicPr>
          <p:nvPr/>
        </p:nvPicPr>
        <p:blipFill>
          <a:blip r:embed="rId3" cstate="print"/>
          <a:srcRect b="15591"/>
          <a:stretch>
            <a:fillRect/>
          </a:stretch>
        </p:blipFill>
        <p:spPr bwMode="auto">
          <a:xfrm>
            <a:off x="6400800" y="1371600"/>
            <a:ext cx="2590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66800" y="5257800"/>
            <a:ext cx="7391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Зимуют в нашем крае не все птицы, а только приспособленные к выживанию в жёстких погодных условиях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6000"/>
            <a:ext cx="3352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2971800"/>
            <a:ext cx="213359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2971800"/>
            <a:ext cx="26670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9800" y="1676400"/>
            <a:ext cx="5334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Морозы жестокие в этом году!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Тревожно за яблоньки в нашем саду,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Тревожно за Жучку в её конуре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Такой же морозище как на дворе.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Но больше всего беспокойно за птиц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-За наших воробышков, галок, синиц.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У нас приготовлено всё для зимы: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Рогожей укутали яблоньки мы,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Побольше сенца в конуру принесём,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Беднягу дворнягу от стужи спасём.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Но птицы! Как холодно в воздухе им,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Поможем ли им беззащитным таким?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Поможем! Их надо кормить и тогда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Им будет легко пережить холода!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04800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15 января – самая середина зимы отмечается как Всероссийский День зимующих птиц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im4-tub-ru.yandex.net/i?id=127980442-71-72&amp;n=21"/>
          <p:cNvPicPr/>
          <p:nvPr/>
        </p:nvPicPr>
        <p:blipFill>
          <a:blip r:embed="rId2" cstate="print"/>
          <a:srcRect b="27717"/>
          <a:stretch>
            <a:fillRect/>
          </a:stretch>
        </p:blipFill>
        <p:spPr bwMode="auto">
          <a:xfrm>
            <a:off x="6553200" y="1981200"/>
            <a:ext cx="1088091" cy="103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17654253-60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752600"/>
            <a:ext cx="1506220" cy="143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грач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19600"/>
            <a:ext cx="1905000" cy="2019300"/>
          </a:xfrm>
          <a:prstGeom prst="rect">
            <a:avLst/>
          </a:prstGeom>
          <a:noFill/>
          <a:ln w="9525">
            <a:pattFill prst="sphere">
              <a:fgClr>
                <a:srgbClr val="00000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pic>
        <p:nvPicPr>
          <p:cNvPr id="8" name="Picture 7" descr="11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3657600"/>
            <a:ext cx="2019300" cy="2378744"/>
          </a:xfrm>
          <a:prstGeom prst="rect">
            <a:avLst/>
          </a:prstGeom>
          <a:noFill/>
          <a:ln w="9525">
            <a:pattFill prst="sphere">
              <a:fgClr>
                <a:srgbClr val="00000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Синицы – многодетные матери.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05400" cy="4953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Весёлая синица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Морозов не боится.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Даже в минус двадцать пять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Любит песни распевать!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Синицы – многодетные матери. 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Два раза за весну они высиживают птенцов, и каждый раз в гнездышке лежит по 10 – 12 яиц. Летом синицы питаются только насекомыми. Зимой насекомые прячутся, и синичкам приходится плохо. Ведь они, как другие птицы, не улетают в теплые края, а зимуют рядом с нами.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Зимой они прилетают к нашим домам за помощью: трудно, голодно в лесу в это время. Покормите птичек, если увидите их возле дома. Они будут клевать все, что вы дадите: зерно, крупу, крошки хлеба, кусочки мяса и сала.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Синица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2756"/>
          <a:stretch>
            <a:fillRect/>
          </a:stretch>
        </p:blipFill>
        <p:spPr bwMode="auto">
          <a:xfrm>
            <a:off x="6248400" y="3352800"/>
            <a:ext cx="254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Воробьи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Воробей скакал по грядке,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Рядом кот играл с ним прятки…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Не поймать меня коту,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проворный на лету.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Воробьи – очень прожорливые птички.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Питаются в основном растительной пищей, лишь весной частично насекомыми, которыми также вскармливают птенцов.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02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8825" y="2286000"/>
            <a:ext cx="23455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Снегири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зерноядные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птицы. 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8768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Алой кисточкой заря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Красит грудку снегиря,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Чтоб в морозы и в пургу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замерз он на снегу.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Снегири – спокойные птицы, они неторопливы, несуетливы, держат себя с достоинством. Как бы ни был голоден снегирь, но лучшую гроздь рябины он всегда уступит своей подружке – самочке. Снегири зерноядные птицы.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124200"/>
            <a:ext cx="3200399" cy="289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Дятел в лесу не только врач, он еще и плотник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7244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Целый день всё тук, да тук Раздаётся странный звук.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Мастер Дятел так стучит,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Сойке домик мастерит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Вся жизнь его проходит на деревьях. Здесь он добывает себе корм из-под коры деревьев, так как пищей ему служат личинки жуков и насекомых, живущих в коре и древесине.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Большой пестрый дятел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5591"/>
          <a:stretch>
            <a:fillRect/>
          </a:stretch>
        </p:blipFill>
        <p:spPr bwMode="auto">
          <a:xfrm>
            <a:off x="5029200" y="1828800"/>
            <a:ext cx="3733800" cy="379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Щеглы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648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Приносят большую пользу, истребляя вредных насекомых (особенно тлей) и выкармливая ими птенцов. Кроме того, поедают семена сорных растений. Пение щеглов красивое, задорное, веселое. Щеглов можно содержать в неволе.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Щегол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2756"/>
          <a:stretch>
            <a:fillRect/>
          </a:stretch>
        </p:blipFill>
        <p:spPr bwMode="auto">
          <a:xfrm>
            <a:off x="5397500" y="1676400"/>
            <a:ext cx="32131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532</Words>
  <Application>Microsoft Office PowerPoint</Application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Слайд 3</vt:lpstr>
      <vt:lpstr>Слайд 4</vt:lpstr>
      <vt:lpstr>Синицы – многодетные матери. </vt:lpstr>
      <vt:lpstr>Воробьи</vt:lpstr>
      <vt:lpstr>Снегири - зерноядные птицы. </vt:lpstr>
      <vt:lpstr> Дятел в лесу не только врач, он еще и плотник</vt:lpstr>
      <vt:lpstr>Щеглы</vt:lpstr>
      <vt:lpstr>Сорока - белобока</vt:lpstr>
      <vt:lpstr>Свиристели</vt:lpstr>
      <vt:lpstr>Слайд 12</vt:lpstr>
      <vt:lpstr>Слайд 13</vt:lpstr>
      <vt:lpstr>Слайд 14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Nabster</cp:lastModifiedBy>
  <cp:revision>76</cp:revision>
  <dcterms:created xsi:type="dcterms:W3CDTF">2013-01-11T16:00:20Z</dcterms:created>
  <dcterms:modified xsi:type="dcterms:W3CDTF">2013-03-25T03:12:24Z</dcterms:modified>
</cp:coreProperties>
</file>