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2" r:id="rId3"/>
    <p:sldId id="274" r:id="rId4"/>
    <p:sldId id="275" r:id="rId5"/>
    <p:sldId id="273" r:id="rId6"/>
    <p:sldId id="276" r:id="rId7"/>
    <p:sldId id="278" r:id="rId8"/>
    <p:sldId id="267" r:id="rId9"/>
    <p:sldId id="277" r:id="rId10"/>
    <p:sldId id="265" r:id="rId11"/>
    <p:sldId id="263" r:id="rId12"/>
    <p:sldId id="271" r:id="rId13"/>
    <p:sldId id="266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0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53DB2-ADE1-4959-950F-A393808945A1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52500-D693-4545-BE1D-26C09912A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fotki.yandex.ru/users/vladp-fotki/view/49520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609600"/>
            <a:ext cx="6394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Segoe Script" pitchFamily="34" charset="0"/>
              </a:rPr>
              <a:t>МКОУ «</a:t>
            </a:r>
            <a:r>
              <a:rPr lang="ru-RU" sz="2800" dirty="0" err="1" smtClean="0">
                <a:solidFill>
                  <a:schemeClr val="bg1"/>
                </a:solidFill>
                <a:latin typeface="Segoe Script" pitchFamily="34" charset="0"/>
              </a:rPr>
              <a:t>Малобичинская</a:t>
            </a:r>
            <a:r>
              <a:rPr lang="ru-RU" sz="2800" dirty="0" smtClean="0">
                <a:solidFill>
                  <a:schemeClr val="bg1"/>
                </a:solidFill>
                <a:latin typeface="Segoe Script" pitchFamily="34" charset="0"/>
              </a:rPr>
              <a:t> СОШ»</a:t>
            </a:r>
            <a:endParaRPr lang="ru-RU" sz="2800" dirty="0">
              <a:solidFill>
                <a:schemeClr val="bg1"/>
              </a:solidFill>
              <a:latin typeface="Segoe Script" pitchFamily="34" charset="0"/>
            </a:endParaRPr>
          </a:p>
        </p:txBody>
      </p:sp>
      <p:sp useBgFill="1"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762000" y="1752600"/>
            <a:ext cx="8001000" cy="1073150"/>
          </a:xfrm>
          <a:prstGeom prst="rect">
            <a:avLst/>
          </a:prstGeom>
        </p:spPr>
        <p:txBody>
          <a:bodyPr wrap="none" fromWordArt="1" anchor="ctr" anchorCtr="0">
            <a:prstTxWarp prst="textDoubleWave1">
              <a:avLst>
                <a:gd name="adj1" fmla="val 6500"/>
                <a:gd name="adj2" fmla="val 1680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</a:t>
            </a:r>
            <a:r>
              <a:rPr lang="ru-RU" sz="3600" kern="10" spc="-360" dirty="0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  и  м  у  </a:t>
            </a:r>
            <a:r>
              <a:rPr lang="ru-RU" sz="3600" kern="10" spc="-360" dirty="0" err="1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ю</a:t>
            </a:r>
            <a:r>
              <a:rPr lang="ru-RU" sz="3600" kern="10" spc="-360" dirty="0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</a:t>
            </a:r>
            <a:r>
              <a:rPr lang="ru-RU" sz="3600" kern="10" spc="-360" dirty="0" err="1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щ</a:t>
            </a:r>
            <a:r>
              <a:rPr lang="ru-RU" sz="3600" kern="10" spc="-360" dirty="0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и  е    </a:t>
            </a:r>
            <a:r>
              <a:rPr lang="ru-RU" sz="3600" kern="10" spc="-360" dirty="0" err="1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</a:t>
            </a:r>
            <a:r>
              <a:rPr lang="ru-RU" sz="3600" kern="10" spc="-360" dirty="0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т  и  </a:t>
            </a:r>
            <a:r>
              <a:rPr lang="ru-RU" sz="3600" kern="10" spc="-360" dirty="0" err="1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ц</a:t>
            </a:r>
            <a:r>
              <a:rPr lang="ru-RU" sz="3600" kern="10" spc="-360" dirty="0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</a:t>
            </a:r>
            <a:r>
              <a:rPr lang="ru-RU" sz="3600" kern="10" spc="-360" dirty="0" err="1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ы</a:t>
            </a:r>
            <a:r>
              <a:rPr lang="ru-RU" sz="3600" kern="10" spc="-360" dirty="0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 </a:t>
            </a:r>
            <a:r>
              <a:rPr lang="ru-RU" sz="3600" kern="10" spc="-360" dirty="0" err="1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ru-RU" sz="3600" kern="10" spc="-360" dirty="0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а  </a:t>
            </a:r>
            <a:r>
              <a:rPr lang="ru-RU" sz="3600" kern="10" spc="-360" dirty="0" err="1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ш</a:t>
            </a:r>
            <a:r>
              <a:rPr lang="ru-RU" sz="3600" kern="10" spc="-360" dirty="0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е  г  о    </a:t>
            </a:r>
            <a:r>
              <a:rPr lang="ru-RU" sz="3600" kern="10" spc="-360" dirty="0" err="1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</a:t>
            </a:r>
            <a:r>
              <a:rPr lang="ru-RU" sz="3600" kern="10" spc="-360" dirty="0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</a:t>
            </a:r>
            <a:r>
              <a:rPr lang="ru-RU" sz="3600" kern="10" spc="-360" dirty="0" err="1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</a:t>
            </a:r>
            <a:r>
              <a:rPr lang="ru-RU" sz="3600" kern="10" spc="-360" dirty="0" smtClean="0">
                <a:ln w="12700">
                  <a:gradFill>
                    <a:gsLst>
                      <a:gs pos="0">
                        <a:srgbClr val="00B0F0"/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с  ё  л  к  а</a:t>
            </a:r>
            <a:endParaRPr lang="ru-RU" sz="3600" kern="10" spc="-360" dirty="0">
              <a:ln w="12700">
                <a:gradFill>
                  <a:gsLst>
                    <a:gs pos="0">
                      <a:srgbClr val="00B0F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round/>
                <a:headEnd/>
                <a:tailEnd/>
              </a:ln>
              <a:solidFill>
                <a:schemeClr val="accent6">
                  <a:lumMod val="75000"/>
                </a:schemeClr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28194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( Приложение №3)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5791200"/>
            <a:ext cx="4943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Коллективная работа учащихся 3 класса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Руководитель: Алимбаева Л.Т.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https://docs.google.com/viewer?pid=explorer&amp;srcid=0B4REY7PzoHuweW5ha1RkaElWeDQ&amp;docid=fa7735f6786fd2b37d68bf7394c09a0f%7Cbe13760920bfdac2edb1365f36f3076c&amp;a=bi&amp;pagenumber=15&amp;w=799"/>
          <p:cNvPicPr/>
          <p:nvPr/>
        </p:nvPicPr>
        <p:blipFill>
          <a:blip r:embed="rId2"/>
          <a:srcRect l="64805" t="16405" r="6149" b="24608"/>
          <a:stretch>
            <a:fillRect/>
          </a:stretch>
        </p:blipFill>
        <p:spPr bwMode="auto">
          <a:xfrm>
            <a:off x="685800" y="3733800"/>
            <a:ext cx="1802765" cy="2789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docs.google.com/viewer?url=http%3A%2F%2Fnsportal.ru%2Fsites%2Fdefault%2Ffiles%2F2012%2F5%2Ffotootchyot_o_proekte_1_chast_1.ppt&amp;docid=23211e2274f377fb106430a7338bc653&amp;a=bi&amp;pagenumber=2&amp;w=524"/>
          <p:cNvPicPr/>
          <p:nvPr/>
        </p:nvPicPr>
        <p:blipFill>
          <a:blip r:embed="rId3"/>
          <a:srcRect l="66358" t="44239" r="5770" b="3847"/>
          <a:stretch>
            <a:fillRect/>
          </a:stretch>
        </p:blipFill>
        <p:spPr bwMode="auto">
          <a:xfrm>
            <a:off x="6400800" y="3581400"/>
            <a:ext cx="1432041" cy="194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0-tub-ru.yandex.net/i?id=17654253-60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1506220" cy="143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26" grpId="0" animBg="1"/>
      <p:bldP spid="8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терев"/>
          <p:cNvPicPr/>
          <p:nvPr/>
        </p:nvPicPr>
        <p:blipFill>
          <a:blip r:embed="rId2" cstate="print"/>
          <a:srcRect b="14173"/>
          <a:stretch>
            <a:fillRect/>
          </a:stretch>
        </p:blipFill>
        <p:spPr bwMode="auto">
          <a:xfrm>
            <a:off x="1524000" y="1752600"/>
            <a:ext cx="6172200" cy="3793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362200" y="533400"/>
            <a:ext cx="3429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Глухарь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ёст"/>
          <p:cNvPicPr/>
          <p:nvPr/>
        </p:nvPicPr>
        <p:blipFill>
          <a:blip r:embed="rId2" cstate="print"/>
          <a:srcRect b="12756"/>
          <a:stretch>
            <a:fillRect/>
          </a:stretch>
        </p:blipFill>
        <p:spPr bwMode="auto">
          <a:xfrm>
            <a:off x="1066800" y="2590800"/>
            <a:ext cx="7086600" cy="412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0960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Клёст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37160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Замечательны эти птицы тем, что вьют свои гнезда зимою. А в лютую январскую и февральскую стужу, выводят в этих гнездах птенцов.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3008313" cy="5334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914400"/>
            <a:ext cx="3810000" cy="57150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В нашей местности  зимуют только приспособленные к выживанию в суровых погодных условиях птицы.</a:t>
            </a:r>
          </a:p>
          <a:p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Кормушки различных конструкций целесообразнее развешивать в доступных местах для пополнения корма.</a:t>
            </a:r>
          </a:p>
          <a:p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Сытой птице мороз не страшен. Главное правило не забывать подсыпать  корм в кормушки.  Нерегулярное кормление может вызвать гибель  птиц. Птицы наши друзья!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docs.google.com/viewer?pid=explorer&amp;srcid=0B4REY7PzoHuweW5ha1RkaElWeDQ&amp;docid=fa7735f6786fd2b37d68bf7394c09a0f%7Cbe13760920bfdac2edb1365f36f3076c&amp;a=bi&amp;pagenumber=15&amp;w=799"/>
          <p:cNvPicPr>
            <a:picLocks noGrp="1"/>
          </p:cNvPicPr>
          <p:nvPr>
            <p:ph idx="1"/>
          </p:nvPr>
        </p:nvPicPr>
        <p:blipFill>
          <a:blip r:embed="rId2" cstate="print"/>
          <a:srcRect l="64805" t="16405" r="6149" b="24608"/>
          <a:stretch>
            <a:fillRect/>
          </a:stretch>
        </p:blipFill>
        <p:spPr bwMode="auto">
          <a:xfrm>
            <a:off x="4267201" y="609600"/>
            <a:ext cx="4038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800600" y="304800"/>
            <a:ext cx="35814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Покормите птиц зимой!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со всех концов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вам слетятся, как домой,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Стайки на крыльцо.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Небогаты их корма.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Горсть зерна нужна,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Горсть одна — и не страшна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Будет им зима.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гибнет их — не счесть,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Видеть тяжело.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ведь в нашем сердце есть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для птиц тепло.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Разве можно забывать: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Улететь могли,  а остались зимовать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Заодно с людьми.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Приучите птиц в мороз  к своему окну,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без песен не пришлось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встречать весну!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Александр Яшин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docs.google.com/viewer?url=http%3A%2F%2Fnsportal.ru%2Fsites%2Fdefault%2Ffiles%2F2012%2F5%2Ffotootchyot_o_proekte_1_chast_1.ppt&amp;docid=23211e2274f377fb106430a7338bc653&amp;a=bi&amp;pagenumber=4&amp;w=524"/>
          <p:cNvPicPr/>
          <p:nvPr/>
        </p:nvPicPr>
        <p:blipFill>
          <a:blip r:embed="rId2"/>
          <a:srcRect l="10819" t="66358" r="48326" b="1923"/>
          <a:stretch>
            <a:fillRect/>
          </a:stretch>
        </p:blipFill>
        <p:spPr bwMode="auto">
          <a:xfrm>
            <a:off x="457200" y="1447800"/>
            <a:ext cx="396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4876800"/>
            <a:ext cx="624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Segoe Script" pitchFamily="34" charset="0"/>
              </a:rPr>
              <a:t>Спасибо за внимание!</a:t>
            </a:r>
            <a:endParaRPr lang="ru-RU" sz="44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0"/>
            <a:ext cx="3124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62000" y="685800"/>
            <a:ext cx="69342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Благодаря нашей  помощи, до весны доживет гораздо больше птиц. Богаче будут наши леса и парки.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9800" y="1676400"/>
            <a:ext cx="5334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Морозы жестокие в этом году!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Тревожно за яблоньки в нашем саду,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Тревожно за Жучку в её конуре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Такой же морозище как на дворе.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Но больше всего беспокойно за птиц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-За наших воробышков, галок, синиц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.У нас приготовлено всё для зимы: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Рогожей укутали яблоньки мы,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Побольше сенца в конуру принесём,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Беднягу дворнягу от стужи спасём.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Но птицы! Как холодно в воздухе им,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Поможем ли им беззащитным таким?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Поможем! Их надо кормить и тогда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Им будет легко пережить холода!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04800"/>
            <a:ext cx="838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15 января – самая середина зимы отмечается как Всероссийский День зимующих птиц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im4-tub-ru.yandex.net/i?id=127980442-71-72&amp;n=21"/>
          <p:cNvPicPr/>
          <p:nvPr/>
        </p:nvPicPr>
        <p:blipFill>
          <a:blip r:embed="rId2"/>
          <a:srcRect b="27717"/>
          <a:stretch>
            <a:fillRect/>
          </a:stretch>
        </p:blipFill>
        <p:spPr bwMode="auto">
          <a:xfrm>
            <a:off x="6553200" y="1981200"/>
            <a:ext cx="1088091" cy="103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17654253-60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752600"/>
            <a:ext cx="1506220" cy="143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грач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419600"/>
            <a:ext cx="1905000" cy="2019300"/>
          </a:xfrm>
          <a:prstGeom prst="rect">
            <a:avLst/>
          </a:prstGeom>
          <a:noFill/>
          <a:ln w="9525">
            <a:pattFill prst="sphere">
              <a:fgClr>
                <a:srgbClr val="000000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pic>
        <p:nvPicPr>
          <p:cNvPr id="8" name="Picture 7" descr="111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3657600"/>
            <a:ext cx="2019300" cy="2378744"/>
          </a:xfrm>
          <a:prstGeom prst="rect">
            <a:avLst/>
          </a:prstGeom>
          <a:noFill/>
          <a:ln w="9525">
            <a:pattFill prst="sphere">
              <a:fgClr>
                <a:srgbClr val="000000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Синицы – многодетные матери.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05400" cy="4953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Весёлая синица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Морозов не боится.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Даже в минус двадцать пять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Любит песни распевать!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Синицы – многодетные матери. 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Два 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раза за весну они высиживают птенцов, и каждый раз в гнездышке лежит по 10 – 12 яиц. Летом синицы питаются только насекомыми. Зимой насекомые прячутся, и синичкам приходится плохо. Ведь они, как другие птицы, не улетают в теплые края, а зимуют рядом с нами.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Зимой они прилетают к нашим домам за помощью: трудно, голодно в лесу в это время. Покормите птичек, если увидите их возле дома. Они будут клевать все, что вы дадите: зерно, крупу, крошки хлеба, кусочки мяса и сала.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Синица"/>
          <p:cNvPicPr>
            <a:picLocks noGrp="1"/>
          </p:cNvPicPr>
          <p:nvPr>
            <p:ph sz="half" idx="2"/>
          </p:nvPr>
        </p:nvPicPr>
        <p:blipFill>
          <a:blip r:embed="rId2" cstate="print"/>
          <a:srcRect b="12756"/>
          <a:stretch>
            <a:fillRect/>
          </a:stretch>
        </p:blipFill>
        <p:spPr bwMode="auto">
          <a:xfrm>
            <a:off x="6172200" y="2133600"/>
            <a:ext cx="2540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Воробьи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Воробей скакал по грядке,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Рядом кот играл с ним прятки…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поймать меня коту,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проворный на лету.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Воробьи – очень прожорливые птички.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Питаются в основном растительной пищей, лишь весной частично насекомыми, которыми также вскармливают птенцов.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302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8825" y="2286000"/>
            <a:ext cx="23455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Снегири зерноядные птицы. 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Алой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кисточкой заря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Красит грудку снегиря,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Чтоб в морозы и в пургу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замерз он на снегу.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Снегири – спокойные птицы, они неторопливы, несуетливы, держат себя с достоинством. Как бы ни был голоден снегирь, но лучшую гроздь рябины он всегда уступит своей подружке –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самочке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Снегири зерноядные птицы. 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Снегирь"/>
          <p:cNvPicPr>
            <a:picLocks noGrp="1"/>
          </p:cNvPicPr>
          <p:nvPr>
            <p:ph sz="half" idx="2"/>
          </p:nvPr>
        </p:nvPicPr>
        <p:blipFill>
          <a:blip r:embed="rId2" cstate="print"/>
          <a:srcRect b="12756"/>
          <a:stretch>
            <a:fillRect/>
          </a:stretch>
        </p:blipFill>
        <p:spPr bwMode="auto">
          <a:xfrm>
            <a:off x="5397500" y="1828800"/>
            <a:ext cx="30607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Дятел в лесу не только врач, он еще и плотник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Целый день всё тук, да тук –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Раздаётся странный звук.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Мастер Дятел так стучит,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Сойке домик мастерит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Вся жизнь его проходит на деревьях. Здесь он добывает себе корм из-под коры деревьев, так как пищей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ему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служат личинки жуков и насекомых, живущих в коре и древесине. 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Большой пестрый дятел"/>
          <p:cNvPicPr>
            <a:picLocks noGrp="1"/>
          </p:cNvPicPr>
          <p:nvPr>
            <p:ph sz="half" idx="2"/>
          </p:nvPr>
        </p:nvPicPr>
        <p:blipFill>
          <a:blip r:embed="rId2" cstate="print"/>
          <a:srcRect b="15591"/>
          <a:stretch>
            <a:fillRect/>
          </a:stretch>
        </p:blipFill>
        <p:spPr bwMode="auto">
          <a:xfrm>
            <a:off x="5029200" y="1828800"/>
            <a:ext cx="3733800" cy="379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Щеглы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Приносят большую пользу, истребляя вредных насекомых (особенно тлей) и выкармливая ими птенцов. Кроме того, поедают семена сорных растений. Пение щеглов красивое, задорное, веселое. Щеглов можно содержать в неволе.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Щегол"/>
          <p:cNvPicPr>
            <a:picLocks noGrp="1"/>
          </p:cNvPicPr>
          <p:nvPr>
            <p:ph sz="half" idx="2"/>
          </p:nvPr>
        </p:nvPicPr>
        <p:blipFill>
          <a:blip r:embed="rId2" cstate="print"/>
          <a:srcRect b="12756"/>
          <a:stretch>
            <a:fillRect/>
          </a:stretch>
        </p:blipFill>
        <p:spPr bwMode="auto">
          <a:xfrm>
            <a:off x="5397500" y="1676400"/>
            <a:ext cx="32131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Сорока - белобока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724400" cy="54102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Не избавится сорока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ужасного порока —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Ищет мелочи везде,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Прячет в собственном гнезде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Много прозвищ у сороки: сорока - белобока, сорока – стрекотуха и даже сорока – воровка.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Еще называют сороку «лесной газетой»; а про интересную новость говорят: «Сорока на хвосте принесла». Корм сорок разнообразен. Зимой сороки перебираются поближе к людям.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них с осени образуется толстый слой подкожного жира, который помогает им переносить голод и холод.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Сорока"/>
          <p:cNvPicPr>
            <a:picLocks noGrp="1"/>
          </p:cNvPicPr>
          <p:nvPr>
            <p:ph sz="half" idx="2"/>
          </p:nvPr>
        </p:nvPicPr>
        <p:blipFill>
          <a:blip r:embed="rId2" cstate="print"/>
          <a:srcRect b="12756"/>
          <a:stretch>
            <a:fillRect/>
          </a:stretch>
        </p:blipFill>
        <p:spPr bwMode="auto">
          <a:xfrm>
            <a:off x="5397500" y="1981200"/>
            <a:ext cx="3213100" cy="3722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Хохлатые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свиристели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жадностью глотают замёрзшие сладковатые ягоды целиком.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7244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Свиристельки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прилетели,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рябину стайкой сели.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Ягод красных поклевать,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 себя нам показать.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так долго любовалась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головки с хохолком,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 они всё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тусовались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рябине под окном.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_c43f_177c94bd_L">
            <a:hlinkClick r:id="rId2" tooltip="Перейти к следующему фото автора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1426" y="1600200"/>
            <a:ext cx="351214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354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Слайд 2</vt:lpstr>
      <vt:lpstr>Синицы – многодетные матери. </vt:lpstr>
      <vt:lpstr>Воробьи</vt:lpstr>
      <vt:lpstr>Снегири зерноядные птицы. </vt:lpstr>
      <vt:lpstr> Дятел в лесу не только врач, он еще и плотник</vt:lpstr>
      <vt:lpstr>Щеглы</vt:lpstr>
      <vt:lpstr>Сорока - белобока</vt:lpstr>
      <vt:lpstr>  Хохлатые свиристели с жадностью глотают замёрзшие сладковатые ягоды целиком.  </vt:lpstr>
      <vt:lpstr>Слайд 10</vt:lpstr>
      <vt:lpstr>Слайд 11</vt:lpstr>
      <vt:lpstr>Выводы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63</cp:revision>
  <dcterms:created xsi:type="dcterms:W3CDTF">2013-01-11T16:00:20Z</dcterms:created>
  <dcterms:modified xsi:type="dcterms:W3CDTF">2013-03-11T15:26:27Z</dcterms:modified>
</cp:coreProperties>
</file>