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38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EEF8F-42CA-40B3-9700-6D3E979D9FA1}" type="datetimeFigureOut">
              <a:rPr lang="ru-RU" smtClean="0"/>
              <a:t>17.10.2015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BBBF3-2A0F-482D-997B-1C7E1EDAF2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12039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EEF8F-42CA-40B3-9700-6D3E979D9FA1}" type="datetimeFigureOut">
              <a:rPr lang="ru-RU" smtClean="0"/>
              <a:t>17.10.2015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BBBF3-2A0F-482D-997B-1C7E1EDAF2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58360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EEF8F-42CA-40B3-9700-6D3E979D9FA1}" type="datetimeFigureOut">
              <a:rPr lang="ru-RU" smtClean="0"/>
              <a:t>17.10.2015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BBBF3-2A0F-482D-997B-1C7E1EDAF2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38992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EEF8F-42CA-40B3-9700-6D3E979D9FA1}" type="datetimeFigureOut">
              <a:rPr lang="ru-RU" smtClean="0"/>
              <a:t>17.10.2015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BBBF3-2A0F-482D-997B-1C7E1EDAF2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51771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EEF8F-42CA-40B3-9700-6D3E979D9FA1}" type="datetimeFigureOut">
              <a:rPr lang="ru-RU" smtClean="0"/>
              <a:t>17.10.2015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BBBF3-2A0F-482D-997B-1C7E1EDAF2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82543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EEF8F-42CA-40B3-9700-6D3E979D9FA1}" type="datetimeFigureOut">
              <a:rPr lang="ru-RU" smtClean="0"/>
              <a:t>17.10.2015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BBBF3-2A0F-482D-997B-1C7E1EDAF2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54396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EEF8F-42CA-40B3-9700-6D3E979D9FA1}" type="datetimeFigureOut">
              <a:rPr lang="ru-RU" smtClean="0"/>
              <a:t>17.10.2015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BBBF3-2A0F-482D-997B-1C7E1EDAF2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13309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EEF8F-42CA-40B3-9700-6D3E979D9FA1}" type="datetimeFigureOut">
              <a:rPr lang="ru-RU" smtClean="0"/>
              <a:t>17.10.2015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BBBF3-2A0F-482D-997B-1C7E1EDAF2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71298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EEF8F-42CA-40B3-9700-6D3E979D9FA1}" type="datetimeFigureOut">
              <a:rPr lang="ru-RU" smtClean="0"/>
              <a:t>17.10.2015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BBBF3-2A0F-482D-997B-1C7E1EDAF2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50438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EEF8F-42CA-40B3-9700-6D3E979D9FA1}" type="datetimeFigureOut">
              <a:rPr lang="ru-RU" smtClean="0"/>
              <a:t>17.10.2015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BBBF3-2A0F-482D-997B-1C7E1EDAF2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06337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EEF8F-42CA-40B3-9700-6D3E979D9FA1}" type="datetimeFigureOut">
              <a:rPr lang="ru-RU" smtClean="0"/>
              <a:t>17.10.2015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BBBF3-2A0F-482D-997B-1C7E1EDAF2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57917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FEEF8F-42CA-40B3-9700-6D3E979D9FA1}" type="datetimeFigureOut">
              <a:rPr lang="ru-RU" smtClean="0"/>
              <a:t>17.10.2015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9BBBF3-2A0F-482D-997B-1C7E1EDAF2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55058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.emf"/><Relationship Id="rId4" Type="http://schemas.openxmlformats.org/officeDocument/2006/relationships/image" Target="../media/image4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8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Марина\Desktop\Новая папка\скачанные файлы (4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700808"/>
            <a:ext cx="8712968" cy="49903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86210"/>
          </a:xfrm>
        </p:spPr>
        <p:txBody>
          <a:bodyPr>
            <a:noAutofit/>
          </a:bodyPr>
          <a:lstStyle/>
          <a:p>
            <a:r>
              <a:rPr lang="ru-RU" b="1" i="1" dirty="0" smtClean="0">
                <a:solidFill>
                  <a:srgbClr val="FF0000"/>
                </a:solidFill>
              </a:rPr>
              <a:t>Чемпионат мира</a:t>
            </a:r>
            <a:br>
              <a:rPr lang="ru-RU" b="1" i="1" dirty="0" smtClean="0">
                <a:solidFill>
                  <a:srgbClr val="FF0000"/>
                </a:solidFill>
              </a:rPr>
            </a:br>
            <a:r>
              <a:rPr lang="ru-RU" b="1" i="1" dirty="0" smtClean="0">
                <a:solidFill>
                  <a:srgbClr val="FF0000"/>
                </a:solidFill>
              </a:rPr>
              <a:t> по водным видам спорта  </a:t>
            </a:r>
            <a:br>
              <a:rPr lang="ru-RU" b="1" i="1" dirty="0" smtClean="0">
                <a:solidFill>
                  <a:srgbClr val="FF0000"/>
                </a:solidFill>
              </a:rPr>
            </a:br>
            <a:r>
              <a:rPr lang="ru-RU" b="1" i="1" dirty="0" smtClean="0">
                <a:solidFill>
                  <a:srgbClr val="FF0000"/>
                </a:solidFill>
              </a:rPr>
              <a:t>в Казани 2015</a:t>
            </a:r>
            <a:endParaRPr lang="ru-RU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21385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Марина\Desktop\Новая папка\images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1" y="188640"/>
            <a:ext cx="4761185" cy="3168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Марина\Desktop\Новая папка\images (1)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3429000"/>
            <a:ext cx="5260626" cy="32786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0784" y="3500810"/>
            <a:ext cx="2027039" cy="31313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260649"/>
            <a:ext cx="1944216" cy="3024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496575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43412" y="476672"/>
            <a:ext cx="4114800" cy="1143000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Спортивные сооружения  Казани</a:t>
            </a:r>
            <a:endParaRPr lang="ru-RU" sz="3600" b="1" dirty="0">
              <a:solidFill>
                <a:srgbClr val="FF0000"/>
              </a:solidFill>
            </a:endParaRPr>
          </a:p>
        </p:txBody>
      </p:sp>
      <p:pic>
        <p:nvPicPr>
          <p:cNvPr id="3074" name="Picture 2" descr="C:\Users\Марина\Desktop\Новая папка\скачанные файлы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4392488" cy="2448272"/>
          </a:xfrm>
          <a:prstGeom prst="rect">
            <a:avLst/>
          </a:prstGeom>
          <a:noFill/>
          <a:ln>
            <a:solidFill>
              <a:schemeClr val="tx2">
                <a:lumMod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Марина\Desktop\Новая папка\images (2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005064"/>
            <a:ext cx="4392488" cy="2491042"/>
          </a:xfrm>
          <a:prstGeom prst="rect">
            <a:avLst/>
          </a:prstGeom>
          <a:noFill/>
          <a:ln>
            <a:solidFill>
              <a:schemeClr val="tx2">
                <a:lumMod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Марина\Desktop\Новая папка\images (3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3370" y="1988840"/>
            <a:ext cx="4474406" cy="3032026"/>
          </a:xfrm>
          <a:prstGeom prst="rect">
            <a:avLst/>
          </a:prstGeom>
          <a:noFill/>
          <a:ln>
            <a:solidFill>
              <a:schemeClr val="tx2">
                <a:lumMod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068112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Плавание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4098" name="Picture 2" descr="C:\Users\Марина\Desktop\Новая папка\efm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836712"/>
            <a:ext cx="4038600" cy="24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Марина\Desktop\Новая папка\plav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688" y="3573016"/>
            <a:ext cx="4096455" cy="280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Марина\Desktop\Новая папка\14339506634855850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3586406"/>
            <a:ext cx="4211960" cy="28299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C:\Users\Марина\Desktop\Новая папка\ed56e49105492201be40d2cec71cd059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836712"/>
            <a:ext cx="4211960" cy="24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978664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5202" y="1268760"/>
            <a:ext cx="3954782" cy="1570186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</a:rPr>
              <a:t>Синхронное плавание</a:t>
            </a:r>
            <a:endParaRPr lang="ru-RU" sz="5400" b="1" dirty="0">
              <a:solidFill>
                <a:srgbClr val="FF0000"/>
              </a:solidFill>
            </a:endParaRPr>
          </a:p>
        </p:txBody>
      </p:sp>
      <p:pic>
        <p:nvPicPr>
          <p:cNvPr id="5122" name="Picture 2" descr="C:\Users\Марина\Desktop\Новая папка\kazan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19" y="260648"/>
            <a:ext cx="4853873" cy="280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Марина\Desktop\Новая папка\kazan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815" y="3573016"/>
            <a:ext cx="4480499" cy="28236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Марина\Desktop\Новая папка\161_european-swimming_0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3573016"/>
            <a:ext cx="4139952" cy="27678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849175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36096" y="764704"/>
            <a:ext cx="3545135" cy="1728192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</a:rPr>
              <a:t>Прыжки</a:t>
            </a:r>
            <a:br>
              <a:rPr lang="ru-RU" sz="5400" b="1" dirty="0" smtClean="0">
                <a:solidFill>
                  <a:srgbClr val="FF0000"/>
                </a:solidFill>
              </a:rPr>
            </a:br>
            <a:r>
              <a:rPr lang="ru-RU" sz="5400" b="1" dirty="0" smtClean="0">
                <a:solidFill>
                  <a:srgbClr val="FF0000"/>
                </a:solidFill>
              </a:rPr>
              <a:t> в воду</a:t>
            </a:r>
            <a:endParaRPr lang="ru-RU" sz="5400" b="1" dirty="0">
              <a:solidFill>
                <a:srgbClr val="FF0000"/>
              </a:solidFill>
            </a:endParaRPr>
          </a:p>
        </p:txBody>
      </p:sp>
      <p:pic>
        <p:nvPicPr>
          <p:cNvPr id="6146" name="Picture 2" descr="C:\Users\Марина\Desktop\Новая папка\kaz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65597"/>
            <a:ext cx="4968552" cy="3047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C:\Users\Марина\Desktop\Новая папка\скачанные файлы (2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8657" y="3356992"/>
            <a:ext cx="4458924" cy="31832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9" name="Picture 5"/>
          <p:cNvPicPr>
            <a:picLocks noGrp="1" noChangeAspect="1" noChangeArrowheads="1"/>
          </p:cNvPicPr>
          <p:nvPr>
            <p:ph sz="half"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341301"/>
            <a:ext cx="3744416" cy="31915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038227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08520" y="4149080"/>
            <a:ext cx="3135225" cy="1080120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</a:rPr>
              <a:t>Водное </a:t>
            </a:r>
            <a:br>
              <a:rPr lang="ru-RU" sz="5400" b="1" dirty="0" smtClean="0">
                <a:solidFill>
                  <a:srgbClr val="FF0000"/>
                </a:solidFill>
              </a:rPr>
            </a:br>
            <a:r>
              <a:rPr lang="ru-RU" sz="5400" b="1" dirty="0" smtClean="0">
                <a:solidFill>
                  <a:srgbClr val="FF0000"/>
                </a:solidFill>
              </a:rPr>
              <a:t>поло</a:t>
            </a:r>
            <a:endParaRPr lang="ru-RU" sz="5400" b="1" dirty="0">
              <a:solidFill>
                <a:srgbClr val="FF0000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170" name="Picture 2" descr="C:\Users\Марина\Desktop\Новая папка\RIAN_02642987.HR.ru-pic4_zoom-1000x1000-1118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16632"/>
            <a:ext cx="4267622" cy="280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Марина\Desktop\Новая папка\1443896793_polo_ma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8660" y="3068960"/>
            <a:ext cx="5734978" cy="3556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C:\Users\Марина\Desktop\Новая папка\300px-RIAN_archive_8772_Hungary_vs_Holland_water_polo_match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331" y="143619"/>
            <a:ext cx="4257131" cy="2781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056152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124744"/>
            <a:ext cx="3538736" cy="1143000"/>
          </a:xfrm>
        </p:spPr>
        <p:txBody>
          <a:bodyPr>
            <a:normAutofit fontScale="90000"/>
          </a:bodyPr>
          <a:lstStyle/>
          <a:p>
            <a:r>
              <a:rPr lang="ru-RU" b="1" dirty="0" err="1" smtClean="0">
                <a:solidFill>
                  <a:srgbClr val="FF0000"/>
                </a:solidFill>
              </a:rPr>
              <a:t>Хайдайвинг</a:t>
            </a:r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9220" name="Picture 4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116632"/>
            <a:ext cx="5112567" cy="33547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5724128" y="4005064"/>
            <a:ext cx="3246611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>
                <a:solidFill>
                  <a:srgbClr val="FF0000"/>
                </a:solidFill>
                <a:ea typeface="+mj-ea"/>
                <a:cs typeface="+mj-cs"/>
              </a:rPr>
              <a:t>Плавание в </a:t>
            </a:r>
            <a:r>
              <a:rPr lang="ru-RU" sz="4400" b="1" dirty="0" smtClean="0">
                <a:solidFill>
                  <a:srgbClr val="FF0000"/>
                </a:solidFill>
                <a:ea typeface="+mj-ea"/>
                <a:cs typeface="+mj-cs"/>
              </a:rPr>
              <a:t>открытой</a:t>
            </a:r>
          </a:p>
          <a:p>
            <a:pPr algn="ctr"/>
            <a:r>
              <a:rPr lang="ru-RU" sz="4400" b="1" dirty="0" smtClean="0">
                <a:solidFill>
                  <a:srgbClr val="FF0000"/>
                </a:solidFill>
                <a:ea typeface="+mj-ea"/>
                <a:cs typeface="+mj-cs"/>
              </a:rPr>
              <a:t> </a:t>
            </a:r>
            <a:r>
              <a:rPr lang="ru-RU" sz="4400" b="1" dirty="0">
                <a:solidFill>
                  <a:srgbClr val="FF0000"/>
                </a:solidFill>
                <a:ea typeface="+mj-ea"/>
                <a:cs typeface="+mj-cs"/>
              </a:rPr>
              <a:t>воде</a:t>
            </a:r>
            <a:endParaRPr lang="ru-RU" dirty="0"/>
          </a:p>
        </p:txBody>
      </p:sp>
      <p:pic>
        <p:nvPicPr>
          <p:cNvPr id="9218" name="Picture 2" descr="C:\Users\Марина\Desktop\Новая папка\e64e017442b3d5d23c5f8cc8727d451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284984"/>
            <a:ext cx="5238055" cy="3363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268353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Марина\Desktop\Новая папка\80441554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477499"/>
            <a:ext cx="8424936" cy="49145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224136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rgbClr val="FF0000"/>
                </a:solidFill>
              </a:rPr>
              <a:t>На Чемпионате мира в Казани Сборная команда России завоевала 9 золотых, 4 серебряных и  4 бронзовых медалей, </a:t>
            </a:r>
            <a:br>
              <a:rPr lang="ru-RU" sz="2400" dirty="0" smtClean="0">
                <a:solidFill>
                  <a:srgbClr val="FF0000"/>
                </a:solidFill>
              </a:rPr>
            </a:br>
            <a:r>
              <a:rPr lang="ru-RU" sz="2400" dirty="0" smtClean="0">
                <a:solidFill>
                  <a:srgbClr val="FF0000"/>
                </a:solidFill>
              </a:rPr>
              <a:t>заняв третье место в общекомандном зачете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737930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</TotalTime>
  <Words>35</Words>
  <Application>Microsoft Office PowerPoint</Application>
  <PresentationFormat>Экран (4:3)</PresentationFormat>
  <Paragraphs>10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Чемпионат мира  по водным видам спорта   в Казани 2015</vt:lpstr>
      <vt:lpstr>Презентация PowerPoint</vt:lpstr>
      <vt:lpstr>Спортивные сооружения  Казани</vt:lpstr>
      <vt:lpstr>Плавание</vt:lpstr>
      <vt:lpstr>Синхронное плавание</vt:lpstr>
      <vt:lpstr>Прыжки  в воду</vt:lpstr>
      <vt:lpstr>Водное  поло</vt:lpstr>
      <vt:lpstr>Хайдайвинг </vt:lpstr>
      <vt:lpstr>На Чемпионате мира в Казани Сборная команда России завоевала 9 золотых, 4 серебряных и  4 бронзовых медалей,  заняв третье место в общекомандном зачете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Чемпионат мира  по водным видам спорта   в Казани 2015</dc:title>
  <dc:creator>Windows User</dc:creator>
  <cp:lastModifiedBy>Windows User</cp:lastModifiedBy>
  <cp:revision>11</cp:revision>
  <dcterms:created xsi:type="dcterms:W3CDTF">2015-10-17T14:16:08Z</dcterms:created>
  <dcterms:modified xsi:type="dcterms:W3CDTF">2015-10-17T15:07:53Z</dcterms:modified>
</cp:coreProperties>
</file>