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302" r:id="rId2"/>
    <p:sldId id="256" r:id="rId3"/>
    <p:sldId id="275" r:id="rId4"/>
    <p:sldId id="257" r:id="rId5"/>
    <p:sldId id="300" r:id="rId6"/>
    <p:sldId id="290" r:id="rId7"/>
    <p:sldId id="270" r:id="rId8"/>
    <p:sldId id="301" r:id="rId9"/>
    <p:sldId id="261" r:id="rId10"/>
    <p:sldId id="265" r:id="rId11"/>
    <p:sldId id="292" r:id="rId12"/>
    <p:sldId id="293" r:id="rId13"/>
    <p:sldId id="294" r:id="rId14"/>
    <p:sldId id="295" r:id="rId15"/>
    <p:sldId id="296" r:id="rId16"/>
    <p:sldId id="297" r:id="rId17"/>
    <p:sldId id="29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78" autoAdjust="0"/>
    <p:restoredTop sz="86441" autoAdjust="0"/>
  </p:normalViewPr>
  <p:slideViewPr>
    <p:cSldViewPr>
      <p:cViewPr varScale="1">
        <p:scale>
          <a:sx n="86" d="100"/>
          <a:sy n="86" d="100"/>
        </p:scale>
        <p:origin x="-5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good marks</c:v>
                </c:pt>
                <c:pt idx="1">
                  <c:v>satisfactory </c:v>
                </c:pt>
                <c:pt idx="2">
                  <c:v> </c:v>
                </c:pt>
                <c:pt idx="3">
                  <c:v> 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0.7000000000000004</c:v>
                </c:pt>
                <c:pt idx="1">
                  <c:v>0.30000000000000021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Biology</c:v>
                </c:pt>
                <c:pt idx="1">
                  <c:v>Russian</c:v>
                </c:pt>
                <c:pt idx="2">
                  <c:v>English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0.55000000000000004</c:v>
                </c:pt>
                <c:pt idx="1">
                  <c:v>0.33000000000000035</c:v>
                </c:pt>
                <c:pt idx="2">
                  <c:v>0.22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68891776"/>
        <c:axId val="68893312"/>
        <c:axId val="0"/>
      </c:bar3DChart>
      <c:catAx>
        <c:axId val="68891776"/>
        <c:scaling>
          <c:orientation val="minMax"/>
        </c:scaling>
        <c:axPos val="b"/>
        <c:tickLblPos val="nextTo"/>
        <c:crossAx val="68893312"/>
        <c:crosses val="autoZero"/>
        <c:auto val="1"/>
        <c:lblAlgn val="ctr"/>
        <c:lblOffset val="100"/>
      </c:catAx>
      <c:valAx>
        <c:axId val="68893312"/>
        <c:scaling>
          <c:orientation val="minMax"/>
        </c:scaling>
        <c:axPos val="l"/>
        <c:majorGridlines/>
        <c:numFmt formatCode="0%" sourceLinked="1"/>
        <c:tickLblPos val="nextTo"/>
        <c:crossAx val="68891776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F028E-204C-45E1-9261-80DA5D570F28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9AE2B-2528-4A0C-A935-BB85C2A15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ECB5A-0074-4EF6-B83A-C3CE63B43C2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A328A4-E808-46D8-BF8D-CB3C48150D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FA3E80-BC0D-407A-988D-BAAC0ED34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работа  по английскому языку</a:t>
            </a:r>
            <a:r>
              <a:rPr lang="en-GB" dirty="0" smtClean="0"/>
              <a:t>  </a:t>
            </a:r>
            <a:r>
              <a:rPr lang="ru-RU" dirty="0" smtClean="0"/>
              <a:t>на тему</a:t>
            </a:r>
            <a:br>
              <a:rPr lang="ru-RU" dirty="0" smtClean="0"/>
            </a:br>
            <a:r>
              <a:rPr lang="ru-RU" dirty="0" smtClean="0"/>
              <a:t> « </a:t>
            </a:r>
            <a:r>
              <a:rPr lang="en-GB" dirty="0" smtClean="0"/>
              <a:t>The English language is the top </a:t>
            </a:r>
            <a:r>
              <a:rPr lang="en-GB" dirty="0" err="1" smtClean="0"/>
              <a:t>tounge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Учитель   английского языка :</a:t>
            </a:r>
          </a:p>
          <a:p>
            <a:r>
              <a:rPr lang="ru-RU" dirty="0" smtClean="0"/>
              <a:t>Гафарова </a:t>
            </a:r>
            <a:r>
              <a:rPr lang="ru-RU" dirty="0" err="1" smtClean="0"/>
              <a:t>Зиля</a:t>
            </a:r>
            <a:r>
              <a:rPr lang="ru-RU" dirty="0" smtClean="0"/>
              <a:t> </a:t>
            </a:r>
            <a:r>
              <a:rPr lang="ru-RU" dirty="0" err="1" smtClean="0"/>
              <a:t>Тимербаевна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МОБУ СОШ </a:t>
            </a:r>
            <a:r>
              <a:rPr lang="ru-RU" dirty="0" err="1" smtClean="0"/>
              <a:t>с.Янгискаин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Гафурийский</a:t>
            </a:r>
            <a:r>
              <a:rPr lang="ru-RU" dirty="0" smtClean="0"/>
              <a:t> район РБ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Simple tips how to learn English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tparents.org/Library/Unification/Talks2/Weber/Weber-1102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556792"/>
            <a:ext cx="374441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5" y="1916832"/>
            <a:ext cx="33123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.  </a:t>
            </a:r>
            <a:r>
              <a:rPr lang="en-US" sz="3200" b="1" dirty="0" smtClean="0"/>
              <a:t>Listen to your teacher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36096" y="332656"/>
            <a:ext cx="3240360" cy="5890984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Use every opportunity to practice</a:t>
            </a:r>
            <a:endParaRPr lang="ru-RU" sz="5400" dirty="0"/>
          </a:p>
        </p:txBody>
      </p:sp>
      <p:pic>
        <p:nvPicPr>
          <p:cNvPr id="5" name="Содержимое 4" descr="practise makes perfect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2200" y="264794"/>
            <a:ext cx="2376264" cy="5612477"/>
          </a:xfrm>
        </p:spPr>
        <p:txBody>
          <a:bodyPr/>
          <a:lstStyle/>
          <a:p>
            <a:r>
              <a:rPr lang="en-US" dirty="0" smtClean="0"/>
              <a:t> </a:t>
            </a:r>
            <a:endParaRPr lang="ru-RU" sz="3200" dirty="0" smtClean="0"/>
          </a:p>
          <a:p>
            <a:r>
              <a:rPr lang="en-US" sz="3200" b="1" dirty="0" smtClean="0"/>
              <a:t> Read and watch only what you are interested </a:t>
            </a:r>
            <a:r>
              <a:rPr lang="en-US" sz="3200" b="1" dirty="0" err="1" smtClean="0"/>
              <a:t>i</a:t>
            </a:r>
            <a:r>
              <a:rPr lang="en-GB" sz="3200" b="1" dirty="0" smtClean="0"/>
              <a:t>n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7170" name="Picture 2" descr="книг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510" b="11510"/>
          <a:stretch>
            <a:fillRect/>
          </a:stretch>
        </p:blipFill>
        <p:spPr bwMode="auto">
          <a:xfrm>
            <a:off x="755576" y="764704"/>
            <a:ext cx="4967287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216389" y="3355861"/>
            <a:ext cx="6309360" cy="146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88224" y="260648"/>
            <a:ext cx="2039136" cy="568863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Make friends with English speakers</a:t>
            </a:r>
            <a:endParaRPr lang="ru-RU" sz="2800" dirty="0"/>
          </a:p>
        </p:txBody>
      </p:sp>
      <p:pic>
        <p:nvPicPr>
          <p:cNvPr id="5" name="Содержимое 4" descr="friends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417646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274320"/>
            <a:ext cx="2232248" cy="5530944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Join clubs/activities:</a:t>
            </a:r>
            <a:endParaRPr lang="ru-RU" sz="4800" dirty="0"/>
          </a:p>
        </p:txBody>
      </p:sp>
      <p:pic>
        <p:nvPicPr>
          <p:cNvPr id="5" name="Содержимое 4" descr="join a club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41764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00192" y="274320"/>
            <a:ext cx="2232248" cy="574696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Keep a careful record of new vocabulary</a:t>
            </a:r>
            <a:endParaRPr lang="ru-RU" sz="2400" dirty="0"/>
          </a:p>
        </p:txBody>
      </p:sp>
      <p:pic>
        <p:nvPicPr>
          <p:cNvPr id="5" name="Содержимое 4" descr="vocab book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39604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228184" y="274320"/>
            <a:ext cx="2592288" cy="5602952"/>
          </a:xfrm>
        </p:spPr>
        <p:txBody>
          <a:bodyPr/>
          <a:lstStyle/>
          <a:p>
            <a:r>
              <a:rPr lang="en-GB" sz="3200" b="1" dirty="0" smtClean="0"/>
              <a:t>Use </a:t>
            </a:r>
            <a:r>
              <a:rPr lang="en-US" sz="3200" b="1" dirty="0" smtClean="0"/>
              <a:t> all forms of technology to help you practice: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5" name="Содержимое 4" descr="i-pad technology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38884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44208" y="274320"/>
            <a:ext cx="2232248" cy="498348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Learn English poems and songs </a:t>
            </a:r>
            <a:endParaRPr lang="ru-RU" sz="3600" dirty="0"/>
          </a:p>
        </p:txBody>
      </p:sp>
      <p:pic>
        <p:nvPicPr>
          <p:cNvPr id="5" name="Picture 2" descr="F:\фот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5429250" cy="5184576"/>
          </a:xfrm>
          <a:prstGeom prst="rect">
            <a:avLst/>
          </a:prstGeom>
          <a:noFill/>
        </p:spPr>
      </p:pic>
      <p:pic>
        <p:nvPicPr>
          <p:cNvPr id="6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936" y="989112"/>
            <a:ext cx="5429250" cy="5184576"/>
          </a:xfrm>
          <a:prstGeom prst="rect">
            <a:avLst/>
          </a:prstGeom>
          <a:noFill/>
        </p:spPr>
      </p:pic>
      <p:pic>
        <p:nvPicPr>
          <p:cNvPr id="7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5429250" cy="5184576"/>
          </a:xfrm>
          <a:prstGeom prst="rect">
            <a:avLst/>
          </a:prstGeom>
          <a:noFill/>
        </p:spPr>
      </p:pic>
      <p:pic>
        <p:nvPicPr>
          <p:cNvPr id="8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960" y="1133128"/>
            <a:ext cx="5429250" cy="5184576"/>
          </a:xfrm>
          <a:prstGeom prst="rect">
            <a:avLst/>
          </a:prstGeom>
          <a:noFill/>
        </p:spPr>
      </p:pic>
      <p:pic>
        <p:nvPicPr>
          <p:cNvPr id="9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5429250" cy="5184576"/>
          </a:xfrm>
          <a:prstGeom prst="rect">
            <a:avLst/>
          </a:prstGeom>
          <a:noFill/>
        </p:spPr>
      </p:pic>
      <p:pic>
        <p:nvPicPr>
          <p:cNvPr id="10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5429250" cy="5112568"/>
          </a:xfrm>
          <a:prstGeom prst="rect">
            <a:avLst/>
          </a:prstGeom>
          <a:noFill/>
        </p:spPr>
      </p:pic>
      <p:pic>
        <p:nvPicPr>
          <p:cNvPr id="11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-243408"/>
            <a:ext cx="542925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653136"/>
            <a:ext cx="6334472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Done by </a:t>
            </a:r>
            <a:br>
              <a:rPr lang="en-US" dirty="0" smtClean="0"/>
            </a:br>
            <a:r>
              <a:rPr lang="en-US" dirty="0" smtClean="0"/>
              <a:t>Sabina</a:t>
            </a:r>
            <a:r>
              <a:rPr lang="ru-RU" dirty="0" smtClean="0"/>
              <a:t> </a:t>
            </a:r>
            <a:r>
              <a:rPr lang="en-US" dirty="0" err="1" smtClean="0"/>
              <a:t>Valeeva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form </a:t>
            </a:r>
            <a:br>
              <a:rPr lang="en-US" dirty="0" smtClean="0"/>
            </a:br>
            <a:r>
              <a:rPr lang="en-US" dirty="0" smtClean="0"/>
              <a:t>2015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:З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437112"/>
            <a:ext cx="6622504" cy="193781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                     </a:t>
            </a:r>
          </a:p>
          <a:p>
            <a:endParaRPr lang="ru-RU" sz="4000" dirty="0" smtClean="0"/>
          </a:p>
          <a:p>
            <a:endParaRPr lang="en-US" sz="4000" dirty="0" smtClean="0"/>
          </a:p>
        </p:txBody>
      </p:sp>
      <p:pic>
        <p:nvPicPr>
          <p:cNvPr id="1026" name="Picture 2" descr="F: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90465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 </a:t>
            </a:r>
            <a:r>
              <a:rPr lang="en-US" dirty="0" smtClean="0"/>
              <a:t>The English language is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smtClean="0"/>
              <a:t>                       </a:t>
            </a:r>
            <a:r>
              <a:rPr lang="en-US" dirty="0" smtClean="0"/>
              <a:t> the world’s top tongue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The aim</a:t>
            </a:r>
            <a:r>
              <a:rPr lang="ru-RU" sz="1400" dirty="0" smtClean="0"/>
              <a:t> :</a:t>
            </a:r>
            <a:endParaRPr lang="en-GB" sz="1400" dirty="0" smtClean="0"/>
          </a:p>
          <a:p>
            <a:r>
              <a:rPr lang="en-US" sz="1400" dirty="0" smtClean="0"/>
              <a:t>-</a:t>
            </a:r>
            <a:r>
              <a:rPr lang="ru-RU" sz="1400" dirty="0" smtClean="0"/>
              <a:t> </a:t>
            </a:r>
            <a:r>
              <a:rPr lang="en-US" sz="1400" dirty="0" smtClean="0"/>
              <a:t>to learn about</a:t>
            </a:r>
            <a:r>
              <a:rPr lang="ru-RU" sz="1400" dirty="0" smtClean="0"/>
              <a:t>  </a:t>
            </a:r>
            <a:r>
              <a:rPr lang="en-US" sz="1400" dirty="0" smtClean="0"/>
              <a:t>the popularity  of the English language  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-to encourage  children to  learn  English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- to feel pride for  the  English language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-</a:t>
            </a:r>
            <a:r>
              <a:rPr lang="en-GB" sz="1400" dirty="0" smtClean="0"/>
              <a:t>to learn new words and poems in English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Plan of my research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1  Introduction</a:t>
            </a:r>
          </a:p>
          <a:p>
            <a:r>
              <a:rPr lang="en-US" sz="1400" dirty="0" smtClean="0"/>
              <a:t>2  Why is English so popular in the world   </a:t>
            </a:r>
          </a:p>
          <a:p>
            <a:r>
              <a:rPr lang="en-US" sz="1400" dirty="0" smtClean="0"/>
              <a:t>3 English - is my favorite  subject </a:t>
            </a:r>
          </a:p>
          <a:p>
            <a:r>
              <a:rPr lang="en-US" sz="1400" dirty="0" smtClean="0"/>
              <a:t>4  Research at school</a:t>
            </a:r>
          </a:p>
          <a:p>
            <a:r>
              <a:rPr lang="en-US" sz="1400" dirty="0" smtClean="0"/>
              <a:t>5  Results of my research </a:t>
            </a:r>
          </a:p>
          <a:p>
            <a:r>
              <a:rPr lang="en-US" sz="1400" dirty="0" smtClean="0"/>
              <a:t>6  Simple tips  how to learn English </a:t>
            </a:r>
          </a:p>
          <a:p>
            <a:r>
              <a:rPr lang="en-US" sz="1400" dirty="0" smtClean="0"/>
              <a:t>7 Conclusion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The Olympic Games   </a:t>
            </a:r>
            <a:endParaRPr lang="ru-RU" dirty="0"/>
          </a:p>
        </p:txBody>
      </p:sp>
      <p:pic>
        <p:nvPicPr>
          <p:cNvPr id="5122" name="Picture 2" descr="F:\english_langu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488832" cy="5869583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 flipV="1">
            <a:off x="3635896" y="6453335"/>
            <a:ext cx="200022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755576" y="476672"/>
            <a:ext cx="3657600" cy="658368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English is the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355976" y="476672"/>
            <a:ext cx="3657600" cy="658368"/>
          </a:xfrm>
        </p:spPr>
        <p:txBody>
          <a:bodyPr>
            <a:noAutofit/>
          </a:bodyPr>
          <a:lstStyle/>
          <a:p>
            <a:r>
              <a:rPr lang="en-US" sz="3600" dirty="0" smtClean="0"/>
              <a:t>top tongue</a:t>
            </a:r>
            <a:endParaRPr lang="ru-RU" sz="3600" dirty="0"/>
          </a:p>
        </p:txBody>
      </p:sp>
      <p:pic>
        <p:nvPicPr>
          <p:cNvPr id="7" name="Picture 2" descr="F:\english_langu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7976" y="629072"/>
            <a:ext cx="7488832" cy="586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84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world’s English</a:t>
            </a:r>
            <a:br>
              <a:rPr lang="en-US" dirty="0" smtClean="0"/>
            </a:br>
            <a:r>
              <a:rPr lang="en-US" dirty="0" smtClean="0"/>
              <a:t> family tree </a:t>
            </a:r>
            <a:endParaRPr lang="ru-RU" dirty="0"/>
          </a:p>
        </p:txBody>
      </p:sp>
      <p:pic>
        <p:nvPicPr>
          <p:cNvPr id="3074" name="Picture 2" descr="F:\world_english_family_tre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352928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Winter Sochi -2014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3094112" cy="4572000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5" name="Содержимое 4" descr="http://upload.wikimedia.org/wikipedia/commons/thumb/9/9c/Stamps_of_Russia_2012_No_1559-61_Mascots_2014_Winter_Olympics.jpg/260px-Stamps_of_Russia_2012_No_1559-61_Mascots_2014_Winter_Olympics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25140" y="3374517"/>
            <a:ext cx="198120" cy="12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фо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-459432"/>
            <a:ext cx="8352928" cy="7317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my work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at school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406</TotalTime>
  <Words>152</Words>
  <Application>Microsoft Office PowerPoint</Application>
  <PresentationFormat>Экран (4:3)</PresentationFormat>
  <Paragraphs>41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Исследовательская работа  по английскому языку  на тему  « The English language is the top tounge»</vt:lpstr>
      <vt:lpstr>Done by  Sabina Valeeva  5th form  2015  :З</vt:lpstr>
      <vt:lpstr> « The English language is-                         the world’s top tongue»</vt:lpstr>
      <vt:lpstr>Plan of my research</vt:lpstr>
      <vt:lpstr>    The Olympic Games   </vt:lpstr>
      <vt:lpstr>The world’s English  family tree </vt:lpstr>
      <vt:lpstr>     Winter Sochi -2014</vt:lpstr>
      <vt:lpstr>Results of my work</vt:lpstr>
      <vt:lpstr>My research at school </vt:lpstr>
      <vt:lpstr>Simple tips how to learn English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Done by  gafarov Fidan 9th form  2014</dc:title>
  <dc:creator>Фидоша</dc:creator>
  <cp:lastModifiedBy>Пользователь Windows</cp:lastModifiedBy>
  <cp:revision>52</cp:revision>
  <dcterms:created xsi:type="dcterms:W3CDTF">2013-12-19T11:15:55Z</dcterms:created>
  <dcterms:modified xsi:type="dcterms:W3CDTF">2015-10-13T18:41:39Z</dcterms:modified>
</cp:coreProperties>
</file>