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60"/>
  </p:normalViewPr>
  <p:slideViewPr>
    <p:cSldViewPr>
      <p:cViewPr>
        <p:scale>
          <a:sx n="80" d="100"/>
          <a:sy n="80" d="100"/>
        </p:scale>
        <p:origin x="-11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E0AF0-7196-40FC-B300-1163EB572F3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5F173-DF75-4D5B-B61C-C823F136FB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E0AF0-7196-40FC-B300-1163EB572F3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5F173-DF75-4D5B-B61C-C823F136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E0AF0-7196-40FC-B300-1163EB572F3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5F173-DF75-4D5B-B61C-C823F136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E0AF0-7196-40FC-B300-1163EB572F3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5F173-DF75-4D5B-B61C-C823F136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E0AF0-7196-40FC-B300-1163EB572F3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5F173-DF75-4D5B-B61C-C823F136FB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E0AF0-7196-40FC-B300-1163EB572F3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5F173-DF75-4D5B-B61C-C823F136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E0AF0-7196-40FC-B300-1163EB572F3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5F173-DF75-4D5B-B61C-C823F136FB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E0AF0-7196-40FC-B300-1163EB572F3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5F173-DF75-4D5B-B61C-C823F136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E0AF0-7196-40FC-B300-1163EB572F3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5F173-DF75-4D5B-B61C-C823F136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E0AF0-7196-40FC-B300-1163EB572F3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C5F173-DF75-4D5B-B61C-C823F136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10E0AF0-7196-40FC-B300-1163EB572F3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6C5F173-DF75-4D5B-B61C-C823F136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10E0AF0-7196-40FC-B300-1163EB572F3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6C5F173-DF75-4D5B-B61C-C823F136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86408"/>
            <a:ext cx="8229600" cy="914400"/>
          </a:xfrm>
        </p:spPr>
        <p:txBody>
          <a:bodyPr/>
          <a:lstStyle/>
          <a:p>
            <a:r>
              <a:rPr lang="en-US" dirty="0" smtClean="0"/>
              <a:t>German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80528" y="1340768"/>
            <a:ext cx="4608512" cy="54726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 </a:t>
            </a:r>
            <a:r>
              <a:rPr lang="en-US" sz="2000" dirty="0" smtClean="0">
                <a:solidFill>
                  <a:schemeClr val="accent1"/>
                </a:solidFill>
              </a:rPr>
              <a:t>Auf </a:t>
            </a:r>
            <a:r>
              <a:rPr lang="en-US" sz="2000" dirty="0" err="1" smtClean="0">
                <a:solidFill>
                  <a:schemeClr val="accent1"/>
                </a:solidFill>
              </a:rPr>
              <a:t>Wiedersehen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Ауф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видэрзэен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– Goodbye</a:t>
            </a:r>
          </a:p>
          <a:p>
            <a:pPr>
              <a:buNone/>
            </a:pPr>
            <a:r>
              <a:rPr lang="en-US" sz="2000" dirty="0" smtClean="0"/>
              <a:t>       </a:t>
            </a:r>
            <a:r>
              <a:rPr lang="en-US" sz="2000" dirty="0" err="1" smtClean="0">
                <a:solidFill>
                  <a:schemeClr val="accent1"/>
                </a:solidFill>
              </a:rPr>
              <a:t>Guten</a:t>
            </a:r>
            <a:r>
              <a:rPr lang="en-US" sz="2000" dirty="0" smtClean="0">
                <a:solidFill>
                  <a:schemeClr val="accent1"/>
                </a:solidFill>
              </a:rPr>
              <a:t> Tag(</a:t>
            </a:r>
            <a:r>
              <a:rPr lang="en-US" sz="2000" dirty="0" err="1" smtClean="0">
                <a:solidFill>
                  <a:schemeClr val="accent1"/>
                </a:solidFill>
              </a:rPr>
              <a:t>Abend</a:t>
            </a:r>
            <a:r>
              <a:rPr lang="en-US" sz="2000" dirty="0" smtClean="0">
                <a:solidFill>
                  <a:schemeClr val="accent1"/>
                </a:solidFill>
              </a:rPr>
              <a:t>/</a:t>
            </a:r>
            <a:r>
              <a:rPr lang="en-US" sz="2000" dirty="0" err="1" smtClean="0">
                <a:solidFill>
                  <a:schemeClr val="accent1"/>
                </a:solidFill>
              </a:rPr>
              <a:t>Morgen</a:t>
            </a:r>
            <a:r>
              <a:rPr lang="en-US" sz="2000" dirty="0" smtClean="0">
                <a:solidFill>
                  <a:schemeClr val="accent1"/>
                </a:solidFill>
              </a:rPr>
              <a:t>)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Гутэн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таг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(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абэнт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/морген)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</a:t>
            </a:r>
            <a:r>
              <a:rPr lang="en-US" sz="2000" dirty="0" smtClean="0"/>
              <a:t> – Good Day (evening/ </a:t>
            </a:r>
            <a:r>
              <a:rPr lang="en-US" sz="2000" dirty="0" err="1" smtClean="0"/>
              <a:t>moning</a:t>
            </a:r>
            <a:r>
              <a:rPr lang="en-US" sz="2000" dirty="0" smtClean="0"/>
              <a:t>) </a:t>
            </a:r>
          </a:p>
          <a:p>
            <a:pPr>
              <a:buNone/>
            </a:pPr>
            <a:r>
              <a:rPr lang="en-US" sz="2000" dirty="0" smtClean="0"/>
              <a:t>        </a:t>
            </a:r>
            <a:r>
              <a:rPr lang="en-US" sz="2000" dirty="0" err="1" smtClean="0">
                <a:solidFill>
                  <a:schemeClr val="accent1"/>
                </a:solidFill>
              </a:rPr>
              <a:t>Geben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Sie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mir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bitte</a:t>
            </a:r>
            <a:r>
              <a:rPr lang="en-US" sz="2000" dirty="0" smtClean="0">
                <a:solidFill>
                  <a:schemeClr val="accent1"/>
                </a:solidFill>
              </a:rPr>
              <a:t>…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Гебэн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зи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мир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биттэ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…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</a:t>
            </a:r>
            <a:r>
              <a:rPr lang="en-US" sz="2000" dirty="0" smtClean="0"/>
              <a:t> – Give me … please.</a:t>
            </a:r>
          </a:p>
          <a:p>
            <a:pPr>
              <a:buNone/>
            </a:pPr>
            <a:r>
              <a:rPr lang="en-US" sz="2000" dirty="0" smtClean="0"/>
              <a:t>       </a:t>
            </a:r>
            <a:r>
              <a:rPr lang="de-DE" sz="2000" dirty="0" smtClean="0">
                <a:solidFill>
                  <a:schemeClr val="accent1"/>
                </a:solidFill>
              </a:rPr>
              <a:t>Können Sie mir bitte helfen? </a:t>
            </a:r>
            <a:r>
              <a:rPr lang="de-DE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Кённэн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зи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мир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биттэ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хэльфэн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–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en-US" sz="2000" dirty="0" smtClean="0"/>
              <a:t>Can you help me, please</a:t>
            </a:r>
            <a:r>
              <a:rPr lang="ru-RU" sz="2000" dirty="0" smtClean="0"/>
              <a:t>?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   </a:t>
            </a:r>
            <a:r>
              <a:rPr lang="de-DE" sz="2000" dirty="0" smtClean="0">
                <a:solidFill>
                  <a:schemeClr val="accent1"/>
                </a:solidFill>
              </a:rPr>
              <a:t>Sagen Sie es noch einmal bitte</a:t>
            </a:r>
            <a:r>
              <a:rPr lang="de-DE" sz="2000" dirty="0" smtClean="0"/>
              <a:t> </a:t>
            </a:r>
            <a:r>
              <a:rPr lang="de-DE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Загэн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зи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эс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нох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айнмаль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биттэ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– Repeat it, please.</a:t>
            </a:r>
          </a:p>
          <a:p>
            <a:pPr>
              <a:buNone/>
            </a:pPr>
            <a:r>
              <a:rPr lang="en-US" sz="2000" dirty="0" smtClean="0"/>
              <a:t>       </a:t>
            </a:r>
            <a:r>
              <a:rPr lang="en-US" sz="2000" dirty="0" err="1" smtClean="0">
                <a:solidFill>
                  <a:schemeClr val="accent1"/>
                </a:solidFill>
              </a:rPr>
              <a:t>Ich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verstehe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nicht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 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Ихь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фэрштээ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нихьт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– I don`t understand.</a:t>
            </a:r>
          </a:p>
          <a:p>
            <a:pPr>
              <a:buNone/>
            </a:pPr>
            <a:r>
              <a:rPr lang="en-US" sz="2000" dirty="0" smtClean="0"/>
              <a:t>        </a:t>
            </a:r>
            <a:r>
              <a:rPr lang="en-US" sz="2000" dirty="0" err="1" smtClean="0">
                <a:solidFill>
                  <a:schemeClr val="accent1"/>
                </a:solidFill>
              </a:rPr>
              <a:t>Ich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heise</a:t>
            </a:r>
            <a:r>
              <a:rPr lang="en-US" sz="2000" dirty="0" smtClean="0">
                <a:solidFill>
                  <a:schemeClr val="accent1"/>
                </a:solidFill>
              </a:rPr>
              <a:t>…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Ихь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хайсэ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…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– My name is ….</a:t>
            </a:r>
          </a:p>
        </p:txBody>
      </p:sp>
      <p:pic>
        <p:nvPicPr>
          <p:cNvPr id="7" name="Содержимое 6" descr="comment_HRj4Q0zSLXtPBYHuZ2ApStY2tPRn6lC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r="49462"/>
          <a:stretch>
            <a:fillRect/>
          </a:stretch>
        </p:blipFill>
        <p:spPr>
          <a:xfrm>
            <a:off x="4427984" y="1355230"/>
            <a:ext cx="4192214" cy="5530154"/>
          </a:xfrm>
        </p:spPr>
      </p:pic>
      <p:sp>
        <p:nvSpPr>
          <p:cNvPr id="6" name="TextBox 5"/>
          <p:cNvSpPr txBox="1"/>
          <p:nvPr/>
        </p:nvSpPr>
        <p:spPr>
          <a:xfrm>
            <a:off x="2051720" y="188640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Everyday dictionary for traveler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9512" y="116632"/>
            <a:ext cx="8208912" cy="3600400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chemeClr val="accent1"/>
                </a:solidFill>
              </a:rPr>
              <a:t>Sprechen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Sie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Englisch</a:t>
            </a:r>
            <a:r>
              <a:rPr lang="en-US" sz="2400" dirty="0" smtClean="0">
                <a:solidFill>
                  <a:schemeClr val="accent1"/>
                </a:solidFill>
              </a:rPr>
              <a:t> (</a:t>
            </a:r>
            <a:r>
              <a:rPr lang="en-US" sz="2400" dirty="0" err="1" smtClean="0">
                <a:solidFill>
                  <a:schemeClr val="accent1"/>
                </a:solidFill>
              </a:rPr>
              <a:t>Russisch</a:t>
            </a:r>
            <a:r>
              <a:rPr lang="en-US" sz="2400" dirty="0" smtClean="0">
                <a:solidFill>
                  <a:schemeClr val="accent1"/>
                </a:solidFill>
              </a:rPr>
              <a:t>)? 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Шпрэхен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зи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энглиш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(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руссиш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)] </a:t>
            </a:r>
            <a:r>
              <a:rPr lang="en-US" sz="2400" dirty="0" smtClean="0"/>
              <a:t>– Do you speak English(Russian)? </a:t>
            </a:r>
          </a:p>
          <a:p>
            <a:r>
              <a:rPr lang="en-US" sz="2400" dirty="0" err="1" smtClean="0">
                <a:solidFill>
                  <a:schemeClr val="accent1"/>
                </a:solidFill>
              </a:rPr>
              <a:t>Entschuldigung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Энтшульдигунг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400" dirty="0" smtClean="0"/>
              <a:t>– Excuse me. </a:t>
            </a:r>
          </a:p>
          <a:p>
            <a:r>
              <a:rPr lang="en-US" sz="2400" dirty="0" err="1" smtClean="0">
                <a:solidFill>
                  <a:schemeClr val="accent1"/>
                </a:solidFill>
              </a:rPr>
              <a:t>Danke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schon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Данкэ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шён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400" dirty="0" smtClean="0"/>
              <a:t>– Thank you. 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Nein, </a:t>
            </a:r>
            <a:r>
              <a:rPr lang="en-US" sz="2400" dirty="0" err="1" smtClean="0">
                <a:solidFill>
                  <a:schemeClr val="accent1"/>
                </a:solidFill>
              </a:rPr>
              <a:t>danke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найн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данкэ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]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400" dirty="0" smtClean="0"/>
              <a:t>– </a:t>
            </a:r>
            <a:r>
              <a:rPr lang="en-US" sz="2400" dirty="0" smtClean="0"/>
              <a:t>No, thank you.</a:t>
            </a:r>
          </a:p>
          <a:p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79512" y="2276872"/>
            <a:ext cx="8784976" cy="3528392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chemeClr val="accent1"/>
                </a:solidFill>
              </a:rPr>
              <a:t>Ja</a:t>
            </a:r>
            <a:r>
              <a:rPr lang="en-US" sz="2400" dirty="0" smtClean="0">
                <a:solidFill>
                  <a:schemeClr val="accent1"/>
                </a:solidFill>
              </a:rPr>
              <a:t>, </a:t>
            </a:r>
            <a:r>
              <a:rPr lang="en-US" sz="2400" dirty="0" err="1" smtClean="0">
                <a:solidFill>
                  <a:schemeClr val="accent1"/>
                </a:solidFill>
              </a:rPr>
              <a:t>bitte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я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битте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400" dirty="0" smtClean="0"/>
              <a:t>– Yes, please.</a:t>
            </a:r>
          </a:p>
          <a:p>
            <a:r>
              <a:rPr lang="en-US" sz="2400" dirty="0" err="1" smtClean="0">
                <a:solidFill>
                  <a:schemeClr val="accent1"/>
                </a:solidFill>
              </a:rPr>
              <a:t>Wo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kann</a:t>
            </a:r>
            <a:r>
              <a:rPr lang="en-US" sz="2400" dirty="0" smtClean="0">
                <a:solidFill>
                  <a:schemeClr val="accent1"/>
                </a:solidFill>
              </a:rPr>
              <a:t> man die </a:t>
            </a:r>
            <a:r>
              <a:rPr lang="en-US" sz="2400" dirty="0" err="1" smtClean="0">
                <a:solidFill>
                  <a:schemeClr val="accent1"/>
                </a:solidFill>
              </a:rPr>
              <a:t>fahrkarte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kaufen</a:t>
            </a:r>
            <a:r>
              <a:rPr lang="en-US" sz="2400" dirty="0" smtClean="0">
                <a:solidFill>
                  <a:schemeClr val="accent1"/>
                </a:solidFill>
              </a:rPr>
              <a:t>?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Во: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кан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ман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ди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 фа: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ркартэ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кауфэн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?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400" dirty="0" smtClean="0"/>
              <a:t>– Where can I buy a ticket?</a:t>
            </a:r>
          </a:p>
          <a:p>
            <a:r>
              <a:rPr lang="en-US" sz="2400" dirty="0" err="1" smtClean="0">
                <a:solidFill>
                  <a:schemeClr val="accent1"/>
                </a:solidFill>
              </a:rPr>
              <a:t>Wo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ist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der</a:t>
            </a:r>
            <a:r>
              <a:rPr lang="en-US" sz="2400" dirty="0" smtClean="0">
                <a:solidFill>
                  <a:schemeClr val="accent1"/>
                </a:solidFill>
              </a:rPr>
              <a:t> …. 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во: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ист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 дер…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400" dirty="0" smtClean="0"/>
              <a:t>– Where is …?</a:t>
            </a:r>
          </a:p>
          <a:p>
            <a:r>
              <a:rPr lang="de-DE" sz="2400" dirty="0" smtClean="0">
                <a:solidFill>
                  <a:schemeClr val="accent1"/>
                </a:solidFill>
              </a:rPr>
              <a:t>Ich habe mich verlaufen </a:t>
            </a:r>
            <a:r>
              <a:rPr lang="de-DE" sz="24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de-DE" sz="2400" dirty="0" err="1" smtClean="0">
                <a:solidFill>
                  <a:schemeClr val="tx1">
                    <a:lumMod val="65000"/>
                  </a:schemeClr>
                </a:solidFill>
              </a:rPr>
              <a:t>Ихь</a:t>
            </a:r>
            <a:r>
              <a:rPr lang="de-DE" sz="24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de-DE" sz="2400" dirty="0" err="1" smtClean="0">
                <a:solidFill>
                  <a:schemeClr val="tx1">
                    <a:lumMod val="65000"/>
                  </a:schemeClr>
                </a:solidFill>
              </a:rPr>
              <a:t>хабэ</a:t>
            </a:r>
            <a:r>
              <a:rPr lang="de-DE" sz="24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de-DE" sz="2400" dirty="0" err="1" smtClean="0">
                <a:solidFill>
                  <a:schemeClr val="tx1">
                    <a:lumMod val="65000"/>
                  </a:schemeClr>
                </a:solidFill>
              </a:rPr>
              <a:t>михь</a:t>
            </a:r>
            <a:r>
              <a:rPr lang="de-DE" sz="24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de-DE" sz="2400" dirty="0" err="1" smtClean="0">
                <a:solidFill>
                  <a:schemeClr val="tx1">
                    <a:lumMod val="65000"/>
                  </a:schemeClr>
                </a:solidFill>
              </a:rPr>
              <a:t>фэрляуфэн</a:t>
            </a:r>
            <a:r>
              <a:rPr lang="de-DE" sz="24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de-DE" sz="2400" dirty="0" smtClean="0"/>
              <a:t>– I am lost</a:t>
            </a:r>
            <a:r>
              <a:rPr lang="en-US" sz="2400" dirty="0" smtClean="0"/>
              <a:t>. 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Was </a:t>
            </a:r>
            <a:r>
              <a:rPr lang="en-US" sz="2400" dirty="0" err="1" smtClean="0">
                <a:solidFill>
                  <a:schemeClr val="accent1"/>
                </a:solidFill>
              </a:rPr>
              <a:t>kostet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es</a:t>
            </a:r>
            <a:r>
              <a:rPr lang="en-US" sz="2400" dirty="0" smtClean="0">
                <a:solidFill>
                  <a:schemeClr val="accent1"/>
                </a:solidFill>
              </a:rPr>
              <a:t> (das)? 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Вас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костэт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эс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 (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дас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)?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400" dirty="0" smtClean="0"/>
              <a:t>– How much is it?</a:t>
            </a:r>
          </a:p>
          <a:p>
            <a:r>
              <a:rPr lang="en-US" sz="2400" dirty="0" err="1" smtClean="0">
                <a:solidFill>
                  <a:schemeClr val="accent1"/>
                </a:solidFill>
              </a:rPr>
              <a:t>Ich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suche</a:t>
            </a:r>
            <a:r>
              <a:rPr lang="en-US" sz="2400" dirty="0" smtClean="0">
                <a:solidFill>
                  <a:schemeClr val="accent1"/>
                </a:solidFill>
              </a:rPr>
              <a:t>… 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Ихь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зухэ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…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400" dirty="0" smtClean="0"/>
              <a:t>- I want …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Spanish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324544" y="1268760"/>
            <a:ext cx="4824536" cy="5400601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Buenos </a:t>
            </a:r>
            <a:r>
              <a:rPr lang="en-US" sz="2000" dirty="0" err="1" smtClean="0">
                <a:solidFill>
                  <a:schemeClr val="accent1"/>
                </a:solidFill>
              </a:rPr>
              <a:t>dias</a:t>
            </a:r>
            <a:r>
              <a:rPr lang="en-US" sz="2000" dirty="0" smtClean="0">
                <a:solidFill>
                  <a:schemeClr val="accent1"/>
                </a:solidFill>
              </a:rPr>
              <a:t>(</a:t>
            </a:r>
            <a:r>
              <a:rPr lang="en-US" sz="2000" dirty="0" err="1" smtClean="0">
                <a:solidFill>
                  <a:schemeClr val="accent1"/>
                </a:solidFill>
              </a:rPr>
              <a:t>tardes</a:t>
            </a:r>
            <a:r>
              <a:rPr lang="en-US" sz="2000" dirty="0" smtClean="0">
                <a:solidFill>
                  <a:schemeClr val="accent1"/>
                </a:solidFill>
              </a:rPr>
              <a:t>/ </a:t>
            </a:r>
            <a:r>
              <a:rPr lang="en-US" sz="2000" dirty="0" err="1" smtClean="0">
                <a:solidFill>
                  <a:schemeClr val="accent1"/>
                </a:solidFill>
              </a:rPr>
              <a:t>noches</a:t>
            </a:r>
            <a:r>
              <a:rPr lang="en-US" sz="2000" dirty="0" smtClean="0">
                <a:solidFill>
                  <a:schemeClr val="accent1"/>
                </a:solidFill>
              </a:rPr>
              <a:t>)!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Буэнос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диас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!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]- </a:t>
            </a:r>
            <a:r>
              <a:rPr lang="en-US" sz="2000" dirty="0" smtClean="0"/>
              <a:t>Good Day (evening/ </a:t>
            </a:r>
            <a:r>
              <a:rPr lang="en-US" sz="2000" dirty="0" err="1" smtClean="0"/>
              <a:t>moning</a:t>
            </a:r>
            <a:r>
              <a:rPr lang="en-US" sz="2000" dirty="0" smtClean="0"/>
              <a:t>)</a:t>
            </a:r>
          </a:p>
          <a:p>
            <a:r>
              <a:rPr lang="en-US" sz="2000" dirty="0" smtClean="0">
                <a:solidFill>
                  <a:schemeClr val="accent1"/>
                </a:solidFill>
              </a:rPr>
              <a:t>Adios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Адиос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 </a:t>
            </a:r>
            <a:r>
              <a:rPr lang="en-US" sz="2000" dirty="0" smtClean="0"/>
              <a:t>- Goodbye</a:t>
            </a:r>
          </a:p>
          <a:p>
            <a:r>
              <a:rPr lang="en-US" sz="2000" dirty="0" smtClean="0">
                <a:solidFill>
                  <a:schemeClr val="accent1"/>
                </a:solidFill>
              </a:rPr>
              <a:t>Lo </a:t>
            </a:r>
            <a:r>
              <a:rPr lang="en-US" sz="2000" dirty="0" err="1" smtClean="0">
                <a:solidFill>
                  <a:schemeClr val="accent1"/>
                </a:solidFill>
              </a:rPr>
              <a:t>siento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. 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Лосьенто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– I don`t understand.</a:t>
            </a:r>
          </a:p>
          <a:p>
            <a:r>
              <a:rPr lang="en-US" sz="2000" dirty="0" err="1" smtClean="0">
                <a:solidFill>
                  <a:schemeClr val="accent1"/>
                </a:solidFill>
              </a:rPr>
              <a:t>Habla</a:t>
            </a:r>
            <a:r>
              <a:rPr lang="en-US" sz="2000" dirty="0" smtClean="0">
                <a:solidFill>
                  <a:schemeClr val="accent1"/>
                </a:solidFill>
              </a:rPr>
              <a:t> ingles/</a:t>
            </a:r>
            <a:r>
              <a:rPr lang="en-US" sz="2000" dirty="0" err="1" smtClean="0">
                <a:solidFill>
                  <a:schemeClr val="accent1"/>
                </a:solidFill>
              </a:rPr>
              <a:t>ruso</a:t>
            </a:r>
            <a:r>
              <a:rPr lang="en-US" sz="2000" dirty="0" smtClean="0">
                <a:solidFill>
                  <a:schemeClr val="accent1"/>
                </a:solidFill>
              </a:rPr>
              <a:t>?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Абла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инглес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/русо?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- Do you speak English(Russian)? </a:t>
            </a:r>
          </a:p>
          <a:p>
            <a:r>
              <a:rPr lang="es-ES" sz="2000" dirty="0" smtClean="0">
                <a:solidFill>
                  <a:schemeClr val="accent1"/>
                </a:solidFill>
              </a:rPr>
              <a:t>Por donde se va a..? </a:t>
            </a:r>
            <a:r>
              <a:rPr lang="es-ES" sz="2000" dirty="0" smtClean="0">
                <a:solidFill>
                  <a:schemeClr val="tx1">
                    <a:lumMod val="65000"/>
                  </a:schemeClr>
                </a:solidFill>
              </a:rPr>
              <a:t>[Пордондэ се-ва а..?]</a:t>
            </a:r>
            <a:r>
              <a:rPr lang="es-ES" sz="2000" dirty="0" smtClean="0"/>
              <a:t> – How can I get to ....</a:t>
            </a:r>
          </a:p>
          <a:p>
            <a:r>
              <a:rPr lang="en-US" sz="2000" dirty="0" smtClean="0">
                <a:solidFill>
                  <a:schemeClr val="accent1"/>
                </a:solidFill>
              </a:rPr>
              <a:t>Si, </a:t>
            </a:r>
            <a:r>
              <a:rPr lang="en-US" sz="2000" dirty="0" err="1" smtClean="0">
                <a:solidFill>
                  <a:schemeClr val="accent1"/>
                </a:solidFill>
              </a:rPr>
              <a:t>por</a:t>
            </a:r>
            <a:r>
              <a:rPr lang="en-US" sz="2000" dirty="0" smtClean="0">
                <a:solidFill>
                  <a:schemeClr val="accent1"/>
                </a:solidFill>
              </a:rPr>
              <a:t> favor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Си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пор фавор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smtClean="0"/>
              <a:t>- </a:t>
            </a:r>
            <a:r>
              <a:rPr lang="en-US" sz="2000" dirty="0" smtClean="0"/>
              <a:t>Yes, please.</a:t>
            </a:r>
            <a:endParaRPr lang="ru-RU" sz="2000" dirty="0" smtClean="0"/>
          </a:p>
          <a:p>
            <a:r>
              <a:rPr lang="en-US" sz="2000" dirty="0" smtClean="0">
                <a:solidFill>
                  <a:schemeClr val="accent1"/>
                </a:solidFill>
              </a:rPr>
              <a:t>No, gracias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Но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грасиас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- No, thank you.</a:t>
            </a:r>
          </a:p>
          <a:p>
            <a:r>
              <a:rPr lang="en-US" sz="2000" dirty="0" err="1" smtClean="0">
                <a:solidFill>
                  <a:schemeClr val="accent1"/>
                </a:solidFill>
              </a:rPr>
              <a:t>Perdone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Пэрдонэ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- Excuse me. </a:t>
            </a:r>
          </a:p>
          <a:p>
            <a:r>
              <a:rPr lang="en-US" sz="2000" dirty="0" err="1" smtClean="0">
                <a:solidFill>
                  <a:schemeClr val="accent1"/>
                </a:solidFill>
              </a:rPr>
              <a:t>Cuanto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valen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las</a:t>
            </a:r>
            <a:r>
              <a:rPr lang="en-US" sz="2000" dirty="0" smtClean="0">
                <a:solidFill>
                  <a:schemeClr val="accent1"/>
                </a:solidFill>
              </a:rPr>
              <a:t>…?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Куанто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валэн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лас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…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?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- How much is…?</a:t>
            </a:r>
            <a:endParaRPr lang="ru-RU" sz="2000" dirty="0"/>
          </a:p>
        </p:txBody>
      </p:sp>
      <p:pic>
        <p:nvPicPr>
          <p:cNvPr id="5" name="Содержимое 4" descr="Maerz-im-maerz-ist-barcelona-mit-dem-marathon-von-barcelon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764704"/>
            <a:ext cx="4224323" cy="553132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914400"/>
          </a:xfrm>
        </p:spPr>
        <p:txBody>
          <a:bodyPr/>
          <a:lstStyle/>
          <a:p>
            <a:r>
              <a:rPr lang="en-US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88641"/>
            <a:ext cx="8568952" cy="3168351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chemeClr val="accent1"/>
                </a:solidFill>
              </a:rPr>
              <a:t>Llame</a:t>
            </a:r>
            <a:r>
              <a:rPr lang="en-US" sz="2400" dirty="0" smtClean="0">
                <a:solidFill>
                  <a:schemeClr val="accent1"/>
                </a:solidFill>
              </a:rPr>
              <a:t> a un medico!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Йямэ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а-умэдико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400" dirty="0" smtClean="0"/>
              <a:t>- Call a doctor!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Socorro!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Сокорро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!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400" dirty="0" smtClean="0"/>
              <a:t>- Help!</a:t>
            </a:r>
          </a:p>
          <a:p>
            <a:r>
              <a:rPr lang="en-US" sz="2400" dirty="0" err="1" smtClean="0">
                <a:solidFill>
                  <a:schemeClr val="accent1"/>
                </a:solidFill>
              </a:rPr>
              <a:t>Quisiera</a:t>
            </a:r>
            <a:r>
              <a:rPr lang="en-US" sz="2400" dirty="0" smtClean="0">
                <a:solidFill>
                  <a:schemeClr val="accent1"/>
                </a:solidFill>
              </a:rPr>
              <a:t>…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 [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Кисиэра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…] </a:t>
            </a:r>
            <a:r>
              <a:rPr lang="en-US" sz="2400" dirty="0" smtClean="0"/>
              <a:t>- I want …</a:t>
            </a:r>
          </a:p>
          <a:p>
            <a:r>
              <a:rPr lang="en-US" sz="2400" dirty="0" err="1" smtClean="0">
                <a:solidFill>
                  <a:schemeClr val="accent1"/>
                </a:solidFill>
              </a:rPr>
              <a:t>Donde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esta</a:t>
            </a:r>
            <a:r>
              <a:rPr lang="en-US" sz="2400" dirty="0" smtClean="0">
                <a:solidFill>
                  <a:schemeClr val="accent1"/>
                </a:solidFill>
              </a:rPr>
              <a:t> el </a:t>
            </a:r>
            <a:r>
              <a:rPr lang="en-US" sz="2400" dirty="0" err="1" smtClean="0">
                <a:solidFill>
                  <a:schemeClr val="accent1"/>
                </a:solidFill>
              </a:rPr>
              <a:t>telefono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mas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proximo</a:t>
            </a:r>
            <a:r>
              <a:rPr lang="en-US" sz="2400" dirty="0" smtClean="0">
                <a:solidFill>
                  <a:schemeClr val="accent1"/>
                </a:solidFill>
              </a:rPr>
              <a:t>?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Дондэста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эль-тэлефоно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tx1">
                    <a:lumMod val="65000"/>
                  </a:schemeClr>
                </a:solidFill>
              </a:rPr>
              <a:t>мас-проксимо</a:t>
            </a:r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?</a:t>
            </a:r>
            <a:r>
              <a:rPr lang="en-US" sz="24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400" dirty="0" smtClean="0"/>
              <a:t>– Where is the next phone? </a:t>
            </a:r>
            <a:endParaRPr lang="ru-RU" sz="2400" dirty="0"/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627784" y="3645024"/>
            <a:ext cx="4464496" cy="279031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648072"/>
          </a:xfrm>
        </p:spPr>
        <p:txBody>
          <a:bodyPr/>
          <a:lstStyle/>
          <a:p>
            <a:r>
              <a:rPr lang="en-US" dirty="0" smtClean="0"/>
              <a:t>French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252536" y="764704"/>
            <a:ext cx="6696744" cy="5976664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Bonjour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Бонжур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– Hello</a:t>
            </a:r>
          </a:p>
          <a:p>
            <a:r>
              <a:rPr lang="en-US" sz="2000" dirty="0" smtClean="0">
                <a:solidFill>
                  <a:schemeClr val="accent1"/>
                </a:solidFill>
              </a:rPr>
              <a:t>Au </a:t>
            </a:r>
            <a:r>
              <a:rPr lang="en-US" sz="2000" dirty="0" err="1" smtClean="0">
                <a:solidFill>
                  <a:schemeClr val="accent1"/>
                </a:solidFill>
              </a:rPr>
              <a:t>revoir</a:t>
            </a:r>
            <a:r>
              <a:rPr lang="en-US" sz="2000" dirty="0" smtClean="0">
                <a:solidFill>
                  <a:schemeClr val="accent1"/>
                </a:solidFill>
              </a:rPr>
              <a:t>!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О 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рёвуар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– Goodbye</a:t>
            </a:r>
          </a:p>
          <a:p>
            <a:r>
              <a:rPr lang="en-US" sz="2000" dirty="0" err="1" smtClean="0">
                <a:solidFill>
                  <a:schemeClr val="accent1"/>
                </a:solidFill>
              </a:rPr>
              <a:t>Oui</a:t>
            </a:r>
            <a:r>
              <a:rPr lang="en-US" sz="2000" dirty="0" smtClean="0">
                <a:solidFill>
                  <a:schemeClr val="accent1"/>
                </a:solidFill>
              </a:rPr>
              <a:t>, </a:t>
            </a:r>
            <a:r>
              <a:rPr lang="en-US" sz="2000" dirty="0" err="1" smtClean="0">
                <a:solidFill>
                  <a:schemeClr val="accent1"/>
                </a:solidFill>
              </a:rPr>
              <a:t>s’il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vous</a:t>
            </a:r>
            <a:r>
              <a:rPr lang="en-US" sz="2000" dirty="0" smtClean="0">
                <a:solidFill>
                  <a:schemeClr val="accent1"/>
                </a:solidFill>
              </a:rPr>
              <a:t> plait.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Уи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силь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ву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 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пле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- Yes, please.</a:t>
            </a:r>
          </a:p>
          <a:p>
            <a:r>
              <a:rPr lang="en-US" sz="2000" dirty="0" smtClean="0">
                <a:solidFill>
                  <a:schemeClr val="accent1"/>
                </a:solidFill>
              </a:rPr>
              <a:t>Non, merci.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 [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Нон, мерси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- No, thank you.</a:t>
            </a:r>
          </a:p>
          <a:p>
            <a:r>
              <a:rPr lang="en-US" sz="2000" dirty="0" err="1" smtClean="0">
                <a:solidFill>
                  <a:schemeClr val="accent1"/>
                </a:solidFill>
              </a:rPr>
              <a:t>Repetez</a:t>
            </a:r>
            <a:r>
              <a:rPr lang="en-US" sz="2000" dirty="0" smtClean="0">
                <a:solidFill>
                  <a:schemeClr val="accent1"/>
                </a:solidFill>
              </a:rPr>
              <a:t>, </a:t>
            </a:r>
            <a:r>
              <a:rPr lang="en-US" sz="2000" dirty="0" err="1" smtClean="0">
                <a:solidFill>
                  <a:schemeClr val="accent1"/>
                </a:solidFill>
              </a:rPr>
              <a:t>si’il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vous</a:t>
            </a:r>
            <a:r>
              <a:rPr lang="en-US" sz="2000" dirty="0" smtClean="0">
                <a:solidFill>
                  <a:schemeClr val="accent1"/>
                </a:solidFill>
              </a:rPr>
              <a:t> plait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Рэпэтэ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силь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ву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 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плэ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- Repeat it, please.</a:t>
            </a:r>
          </a:p>
          <a:p>
            <a:r>
              <a:rPr lang="en-US" sz="2000" dirty="0" err="1" smtClean="0">
                <a:solidFill>
                  <a:schemeClr val="accent1"/>
                </a:solidFill>
              </a:rPr>
              <a:t>Excusez-moi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Экскюзэ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муа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– Excuse me. </a:t>
            </a:r>
          </a:p>
          <a:p>
            <a:r>
              <a:rPr lang="en-US" sz="2000" dirty="0" smtClean="0">
                <a:solidFill>
                  <a:schemeClr val="accent1"/>
                </a:solidFill>
              </a:rPr>
              <a:t>Je </a:t>
            </a:r>
            <a:r>
              <a:rPr lang="en-US" sz="2000" dirty="0" err="1" smtClean="0">
                <a:solidFill>
                  <a:schemeClr val="accent1"/>
                </a:solidFill>
              </a:rPr>
              <a:t>m’appelle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Жё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мапэль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- My name is ….</a:t>
            </a:r>
          </a:p>
          <a:p>
            <a:r>
              <a:rPr lang="fr-FR" sz="2000" dirty="0" smtClean="0">
                <a:solidFill>
                  <a:schemeClr val="accent1"/>
                </a:solidFill>
              </a:rPr>
              <a:t>Qu se trouve…?</a:t>
            </a:r>
            <a:r>
              <a:rPr lang="fr-FR" sz="2000" dirty="0" smtClean="0">
                <a:solidFill>
                  <a:schemeClr val="tx1">
                    <a:lumMod val="65000"/>
                  </a:schemeClr>
                </a:solidFill>
              </a:rPr>
              <a:t> [У сё трув…?] </a:t>
            </a:r>
            <a:r>
              <a:rPr lang="fr-FR" sz="2000" dirty="0" smtClean="0"/>
              <a:t>– Where is...?</a:t>
            </a:r>
          </a:p>
          <a:p>
            <a:r>
              <a:rPr lang="en-US" sz="2000" dirty="0" smtClean="0">
                <a:solidFill>
                  <a:schemeClr val="accent1"/>
                </a:solidFill>
              </a:rPr>
              <a:t>Au </a:t>
            </a:r>
            <a:r>
              <a:rPr lang="en-US" sz="2000" dirty="0" err="1" smtClean="0">
                <a:solidFill>
                  <a:schemeClr val="accent1"/>
                </a:solidFill>
              </a:rPr>
              <a:t>secours</a:t>
            </a:r>
            <a:r>
              <a:rPr lang="en-US" sz="2000" dirty="0" smtClean="0">
                <a:solidFill>
                  <a:schemeClr val="accent1"/>
                </a:solidFill>
              </a:rPr>
              <a:t>!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О 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сэкур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!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– Help!</a:t>
            </a:r>
          </a:p>
          <a:p>
            <a:r>
              <a:rPr lang="en-US" sz="2000" dirty="0" err="1" smtClean="0">
                <a:solidFill>
                  <a:schemeClr val="accent1"/>
                </a:solidFill>
              </a:rPr>
              <a:t>Appelez</a:t>
            </a:r>
            <a:r>
              <a:rPr lang="en-US" sz="2000" dirty="0" smtClean="0">
                <a:solidFill>
                  <a:schemeClr val="accent1"/>
                </a:solidFill>
              </a:rPr>
              <a:t> un </a:t>
            </a:r>
            <a:r>
              <a:rPr lang="en-US" sz="2000" dirty="0" err="1" smtClean="0">
                <a:solidFill>
                  <a:schemeClr val="accent1"/>
                </a:solidFill>
              </a:rPr>
              <a:t>medecin</a:t>
            </a:r>
            <a:r>
              <a:rPr lang="en-US" sz="2000" dirty="0" smtClean="0">
                <a:solidFill>
                  <a:schemeClr val="accent1"/>
                </a:solidFill>
              </a:rPr>
              <a:t>!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Апле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эн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 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медсэн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!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– Call a doctor. </a:t>
            </a:r>
            <a:endParaRPr lang="ru-RU" sz="2000" dirty="0" smtClean="0"/>
          </a:p>
          <a:p>
            <a:r>
              <a:rPr lang="en-US" sz="2000" dirty="0" err="1" smtClean="0">
                <a:solidFill>
                  <a:schemeClr val="accent1"/>
                </a:solidFill>
              </a:rPr>
              <a:t>Donnez-moi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cela</a:t>
            </a:r>
            <a:r>
              <a:rPr lang="en-US" sz="2000" dirty="0" smtClean="0">
                <a:solidFill>
                  <a:schemeClr val="accent1"/>
                </a:solidFill>
              </a:rPr>
              <a:t>, </a:t>
            </a:r>
            <a:r>
              <a:rPr lang="en-US" sz="2000" dirty="0" err="1" smtClean="0">
                <a:solidFill>
                  <a:schemeClr val="accent1"/>
                </a:solidFill>
              </a:rPr>
              <a:t>s’il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vous</a:t>
            </a:r>
            <a:r>
              <a:rPr lang="en-US" sz="2000" dirty="0" smtClean="0">
                <a:solidFill>
                  <a:schemeClr val="accent1"/>
                </a:solidFill>
              </a:rPr>
              <a:t> plait.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Донэ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муа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сэля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,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силь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ву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 </a:t>
            </a:r>
            <a:r>
              <a:rPr lang="ru-RU" sz="2000" dirty="0" err="1" smtClean="0">
                <a:solidFill>
                  <a:schemeClr val="tx1">
                    <a:lumMod val="65000"/>
                  </a:schemeClr>
                </a:solidFill>
              </a:rPr>
              <a:t>пле</a:t>
            </a:r>
            <a:r>
              <a:rPr lang="ru-RU" sz="2000" dirty="0" smtClean="0">
                <a:solidFill>
                  <a:schemeClr val="tx1">
                    <a:lumMod val="65000"/>
                  </a:schemeClr>
                </a:solidFill>
              </a:rPr>
              <a:t>.</a:t>
            </a:r>
            <a:r>
              <a:rPr lang="en-US" sz="2000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sz="2000" dirty="0" smtClean="0"/>
              <a:t>– Give me it, please. </a:t>
            </a:r>
            <a:endParaRPr lang="ru-RU" sz="2000" dirty="0" smtClean="0"/>
          </a:p>
          <a:p>
            <a:r>
              <a:rPr lang="fr-FR" sz="2000" dirty="0" smtClean="0">
                <a:solidFill>
                  <a:schemeClr val="accent1"/>
                </a:solidFill>
              </a:rPr>
              <a:t>Combien ca coute?</a:t>
            </a:r>
            <a:r>
              <a:rPr lang="fr-FR" sz="2000" dirty="0" smtClean="0">
                <a:solidFill>
                  <a:schemeClr val="tx1">
                    <a:lumMod val="65000"/>
                  </a:schemeClr>
                </a:solidFill>
              </a:rPr>
              <a:t> [Комбьян са кут?] </a:t>
            </a:r>
            <a:r>
              <a:rPr lang="fr-FR" sz="2000" dirty="0" smtClean="0"/>
              <a:t>– How much is it?</a:t>
            </a:r>
          </a:p>
          <a:p>
            <a:r>
              <a:rPr lang="fr-FR" sz="2000" dirty="0" smtClean="0">
                <a:solidFill>
                  <a:schemeClr val="accent1"/>
                </a:solidFill>
              </a:rPr>
              <a:t>Ou puis-je prendre un taxi? </a:t>
            </a:r>
            <a:r>
              <a:rPr lang="fr-FR" sz="2000" dirty="0" smtClean="0">
                <a:solidFill>
                  <a:schemeClr val="tx1">
                    <a:lumMod val="65000"/>
                  </a:schemeClr>
                </a:solidFill>
              </a:rPr>
              <a:t>[У пюиж прандр эн такси?] </a:t>
            </a:r>
            <a:r>
              <a:rPr lang="fr-FR" sz="2000" dirty="0" smtClean="0"/>
              <a:t>– Where can I take a taxi? </a:t>
            </a:r>
            <a:endParaRPr lang="ru-RU" sz="2000" dirty="0" smtClean="0"/>
          </a:p>
          <a:p>
            <a:r>
              <a:rPr lang="fr-FR" sz="2000" dirty="0" smtClean="0">
                <a:solidFill>
                  <a:schemeClr val="accent1"/>
                </a:solidFill>
              </a:rPr>
              <a:t>Le menu, s’il vous plait </a:t>
            </a:r>
            <a:r>
              <a:rPr lang="fr-FR" sz="2000" dirty="0" smtClean="0">
                <a:solidFill>
                  <a:schemeClr val="tx1">
                    <a:lumMod val="65000"/>
                  </a:schemeClr>
                </a:solidFill>
              </a:rPr>
              <a:t>[Лё мёню, сильвупле] </a:t>
            </a:r>
            <a:r>
              <a:rPr lang="fr-FR" sz="2000" dirty="0" smtClean="0"/>
              <a:t>– Give me the menu, please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endParaRPr lang="en-US" sz="2000" dirty="0" smtClean="0"/>
          </a:p>
          <a:p>
            <a:endParaRPr lang="ru-RU" sz="2000" dirty="0"/>
          </a:p>
        </p:txBody>
      </p:sp>
      <p:pic>
        <p:nvPicPr>
          <p:cNvPr id="5" name="Содержимое 4" descr="oboik.ru_4353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42492" r="16499"/>
          <a:stretch>
            <a:fillRect/>
          </a:stretch>
        </p:blipFill>
        <p:spPr>
          <a:xfrm>
            <a:off x="6518883" y="332656"/>
            <a:ext cx="2589621" cy="3528392"/>
          </a:xfrm>
        </p:spPr>
      </p:pic>
      <p:sp>
        <p:nvSpPr>
          <p:cNvPr id="7" name="TextBox 6"/>
          <p:cNvSpPr txBox="1"/>
          <p:nvPr/>
        </p:nvSpPr>
        <p:spPr>
          <a:xfrm>
            <a:off x="6372200" y="4293096"/>
            <a:ext cx="2771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A gauche. </a:t>
            </a:r>
            <a:r>
              <a:rPr lang="en-US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dirty="0" smtClean="0">
                <a:solidFill>
                  <a:schemeClr val="tx1">
                    <a:lumMod val="65000"/>
                  </a:schemeClr>
                </a:solidFill>
              </a:rPr>
              <a:t>А </a:t>
            </a:r>
            <a:r>
              <a:rPr lang="ru-RU" dirty="0" err="1" smtClean="0">
                <a:solidFill>
                  <a:schemeClr val="tx1">
                    <a:lumMod val="65000"/>
                  </a:schemeClr>
                </a:solidFill>
              </a:rPr>
              <a:t>гош</a:t>
            </a:r>
            <a:r>
              <a:rPr lang="en-US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dirty="0" smtClean="0"/>
              <a:t>– Left</a:t>
            </a:r>
            <a:endParaRPr lang="ru-RU" dirty="0" smtClean="0"/>
          </a:p>
          <a:p>
            <a:r>
              <a:rPr lang="en-US" dirty="0" smtClean="0">
                <a:solidFill>
                  <a:schemeClr val="accent1"/>
                </a:solidFill>
              </a:rPr>
              <a:t>A </a:t>
            </a:r>
            <a:r>
              <a:rPr lang="en-US" dirty="0" err="1" smtClean="0">
                <a:solidFill>
                  <a:schemeClr val="accent1"/>
                </a:solidFill>
              </a:rPr>
              <a:t>droite</a:t>
            </a:r>
            <a:r>
              <a:rPr lang="en-US" dirty="0" smtClean="0">
                <a:solidFill>
                  <a:schemeClr val="accent1"/>
                </a:solidFill>
              </a:rPr>
              <a:t>. </a:t>
            </a:r>
            <a:r>
              <a:rPr lang="en-US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dirty="0" smtClean="0">
                <a:solidFill>
                  <a:schemeClr val="tx1">
                    <a:lumMod val="65000"/>
                  </a:schemeClr>
                </a:solidFill>
              </a:rPr>
              <a:t>А </a:t>
            </a:r>
            <a:r>
              <a:rPr lang="ru-RU" dirty="0" err="1" smtClean="0">
                <a:solidFill>
                  <a:schemeClr val="tx1">
                    <a:lumMod val="65000"/>
                  </a:schemeClr>
                </a:solidFill>
              </a:rPr>
              <a:t>друат</a:t>
            </a:r>
            <a:r>
              <a:rPr lang="en-US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dirty="0" smtClean="0"/>
              <a:t>– Right</a:t>
            </a:r>
            <a:endParaRPr lang="ru-RU" dirty="0" smtClean="0"/>
          </a:p>
          <a:p>
            <a:r>
              <a:rPr lang="en-US" dirty="0" smtClean="0">
                <a:solidFill>
                  <a:schemeClr val="accent1"/>
                </a:solidFill>
              </a:rPr>
              <a:t>Tout </a:t>
            </a:r>
            <a:r>
              <a:rPr lang="en-US" dirty="0" err="1" smtClean="0">
                <a:solidFill>
                  <a:schemeClr val="accent1"/>
                </a:solidFill>
              </a:rPr>
              <a:t>droit</a:t>
            </a:r>
            <a:r>
              <a:rPr lang="en-US" dirty="0" smtClean="0">
                <a:solidFill>
                  <a:schemeClr val="accent1"/>
                </a:solidFill>
              </a:rPr>
              <a:t>. </a:t>
            </a:r>
            <a:r>
              <a:rPr lang="en-US" dirty="0" smtClean="0">
                <a:solidFill>
                  <a:schemeClr val="tx1">
                    <a:lumMod val="65000"/>
                  </a:schemeClr>
                </a:solidFill>
              </a:rPr>
              <a:t>[</a:t>
            </a:r>
            <a:r>
              <a:rPr lang="ru-RU" dirty="0" smtClean="0">
                <a:solidFill>
                  <a:schemeClr val="tx1">
                    <a:lumMod val="65000"/>
                  </a:schemeClr>
                </a:solidFill>
              </a:rPr>
              <a:t>Ту </a:t>
            </a:r>
            <a:r>
              <a:rPr lang="ru-RU" dirty="0" err="1" smtClean="0">
                <a:solidFill>
                  <a:schemeClr val="tx1">
                    <a:lumMod val="65000"/>
                  </a:schemeClr>
                </a:solidFill>
              </a:rPr>
              <a:t>друа</a:t>
            </a:r>
            <a:r>
              <a:rPr lang="en-US" dirty="0" smtClean="0">
                <a:solidFill>
                  <a:schemeClr val="tx1">
                    <a:lumMod val="65000"/>
                  </a:schemeClr>
                </a:solidFill>
              </a:rPr>
              <a:t>] </a:t>
            </a:r>
            <a:r>
              <a:rPr lang="en-US" dirty="0" smtClean="0"/>
              <a:t>– Straight</a:t>
            </a:r>
          </a:p>
          <a:p>
            <a:endParaRPr lang="en-US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159</TotalTime>
  <Words>453</Words>
  <Application>Microsoft Office PowerPoint</Application>
  <PresentationFormat>Экран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Метро</vt:lpstr>
      <vt:lpstr>German</vt:lpstr>
      <vt:lpstr>    </vt:lpstr>
      <vt:lpstr>Spanish</vt:lpstr>
      <vt:lpstr>   </vt:lpstr>
      <vt:lpstr>French 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Everyday dictionary for traveler</dc:title>
  <dc:creator>wsa</dc:creator>
  <cp:lastModifiedBy>Сергей</cp:lastModifiedBy>
  <cp:revision>24</cp:revision>
  <dcterms:created xsi:type="dcterms:W3CDTF">2015-09-26T15:26:14Z</dcterms:created>
  <dcterms:modified xsi:type="dcterms:W3CDTF">2015-10-17T07:59:27Z</dcterms:modified>
</cp:coreProperties>
</file>