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amera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amera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amera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newsflash/>
    <p:sndAc>
      <p:stSnd>
        <p:snd r:embed="rId1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newsflash/>
    <p:sndAc>
      <p:stSnd>
        <p:snd r:embed="rId13" name="camera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36413" y="476672"/>
            <a:ext cx="3970959" cy="50167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Grizzly Bear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(1822-1890)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5373216"/>
          </a:xfrm>
        </p:spPr>
      </p:pic>
    </p:spTree>
  </p:cSld>
  <p:clrMapOvr>
    <a:masterClrMapping/>
  </p:clrMapOvr>
  <p:transition spd="slow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292080" y="548680"/>
            <a:ext cx="3456383" cy="54006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8680"/>
            <a:ext cx="8344215" cy="5562809"/>
          </a:xfrm>
        </p:spPr>
      </p:pic>
    </p:spTree>
  </p:cSld>
  <p:clrMapOvr>
    <a:masterClrMapping/>
  </p:clrMapOvr>
  <p:transition spd="slow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572000" y="548680"/>
            <a:ext cx="3938647" cy="5544616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0"/>
            <a:ext cx="5472608" cy="6525344"/>
          </a:xfrm>
        </p:spPr>
      </p:pic>
    </p:spTree>
  </p:cSld>
  <p:clrMapOvr>
    <a:masterClrMapping/>
  </p:clrMapOvr>
  <p:transition spd="slow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620688"/>
            <a:ext cx="2971800" cy="511256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44" y="332656"/>
            <a:ext cx="9150044" cy="5901991"/>
          </a:xfrm>
        </p:spPr>
      </p:pic>
    </p:spTree>
  </p:cSld>
  <p:clrMapOvr>
    <a:masterClrMapping/>
  </p:clrMapOvr>
  <p:transition spd="slow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19" y="332656"/>
            <a:ext cx="9170290" cy="5949280"/>
          </a:xfrm>
        </p:spPr>
      </p:pic>
    </p:spTree>
    <p:extLst>
      <p:ext uri="{BB962C8B-B14F-4D97-AF65-F5344CB8AC3E}">
        <p14:creationId xmlns:p14="http://schemas.microsoft.com/office/powerpoint/2010/main" val="3049577228"/>
      </p:ext>
    </p:extLst>
  </p:cSld>
  <p:clrMapOvr>
    <a:masterClrMapping/>
  </p:clrMapOvr>
  <p:transition spd="slow">
    <p:newsflash/>
    <p:sndAc>
      <p:stSnd>
        <p:snd r:embed="rId2" name="camera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236</TotalTime>
  <Words>5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Lena</cp:lastModifiedBy>
  <cp:revision>93</cp:revision>
  <dcterms:created xsi:type="dcterms:W3CDTF">2013-02-10T08:33:16Z</dcterms:created>
  <dcterms:modified xsi:type="dcterms:W3CDTF">2015-10-10T09:23:29Z</dcterms:modified>
</cp:coreProperties>
</file>