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7" r:id="rId4"/>
    <p:sldId id="278" r:id="rId5"/>
    <p:sldId id="260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70" r:id="rId14"/>
    <p:sldId id="279" r:id="rId15"/>
    <p:sldId id="267" r:id="rId16"/>
    <p:sldId id="268" r:id="rId17"/>
    <p:sldId id="269" r:id="rId18"/>
    <p:sldId id="271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XIX_%D0%B2%D0%B5%D0%BA" TargetMode="External"/><Relationship Id="rId2" Type="http://schemas.openxmlformats.org/officeDocument/2006/relationships/hyperlink" Target="http://ru.wikipedia.org/wiki/%D0%93%D0%B0%D1%80%D0%BC%D0%BE%D0%BD%D1%8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0%D0%BD%D0%B4%D1%80%D0%B5%D0%B5%D0%B2,_%D0%92%D0%B0%D1%81%D0%B8%D0%BB%D0%B8%D0%B9_%D0%92%D0%B0%D1%81%D0%B8%D0%BB%D1%8C%D0%B5%D0%B2%D0%B8%D1%8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Воинов\Изображение 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52692"/>
            <a:ext cx="3161388" cy="46026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572428" cy="235743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Леонид   Иванович Воинов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(1898-1967)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000504"/>
            <a:ext cx="5929354" cy="164307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мордовский композитор, балалаечник-виртуоз, создатель  оркестра русских народных инструментов.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Воинов\Image6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4048" y="1524860"/>
            <a:ext cx="3956943" cy="4476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Л.И. Воинов за работой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511749"/>
            <a:ext cx="48965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Работая с оркестром и для оркестра Леонид Иванович растет и как композитор, и как дирижер, Совершенствуется как виртуоз-</a:t>
            </a:r>
            <a:r>
              <a:rPr lang="ru-RU" dirty="0" err="1" smtClean="0"/>
              <a:t>балалаечник.Играл</a:t>
            </a:r>
            <a:r>
              <a:rPr lang="ru-RU" dirty="0" smtClean="0"/>
              <a:t> для </a:t>
            </a:r>
            <a:r>
              <a:rPr lang="ru-RU" dirty="0" err="1" smtClean="0"/>
              <a:t>Гольденвейзера</a:t>
            </a:r>
            <a:r>
              <a:rPr lang="ru-RU" dirty="0" smtClean="0"/>
              <a:t>, </a:t>
            </a:r>
            <a:r>
              <a:rPr lang="ru-RU" dirty="0" err="1" smtClean="0"/>
              <a:t>Трояновского,Шостаковича</a:t>
            </a:r>
            <a:r>
              <a:rPr lang="ru-RU" dirty="0" smtClean="0"/>
              <a:t>, для Всесоюзного радио.</a:t>
            </a:r>
          </a:p>
          <a:p>
            <a:r>
              <a:rPr lang="ru-RU" dirty="0" smtClean="0"/>
              <a:t>Он создал систему подготовки музыкантов для оркестра. Старшие учили играть младших, этот процесс не прекращался. Он много сделал для повышения музыкальной культуры исполнителей. Сотни людей приобщил он к игре на народных инструментах, научил любить и понимать музыку.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Музыканты оркестра в творческом поиске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Admin\Рабочий стол\Воинов\лИзображение 0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1" y="1252571"/>
            <a:ext cx="3448985" cy="47902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67944" y="1196752"/>
            <a:ext cx="45365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ru-RU" dirty="0"/>
              <a:t>Оркестр всегда заботился о разнообразии своих программ, приглашая для выступления солистов из числа лучших певцов, чтецов и музыкантов. С оркестром выступал уроженец Мордовии солист Большого театра СССР И. М. </a:t>
            </a:r>
            <a:r>
              <a:rPr lang="ru-RU" dirty="0" err="1"/>
              <a:t>Скобцов</a:t>
            </a:r>
            <a:r>
              <a:rPr lang="ru-RU" dirty="0"/>
              <a:t>. Радушно принимали </a:t>
            </a:r>
            <a:r>
              <a:rPr lang="ru-RU" dirty="0" err="1"/>
              <a:t>темниковцы</a:t>
            </a:r>
            <a:r>
              <a:rPr lang="ru-RU" dirty="0"/>
              <a:t> и проживавшего в </a:t>
            </a:r>
            <a:r>
              <a:rPr lang="ru-RU" dirty="0" err="1"/>
              <a:t>Кадоме</a:t>
            </a:r>
            <a:r>
              <a:rPr lang="ru-RU" dirty="0"/>
              <a:t> певца Э. П. Аристовского. Под аккомпанемент оркестра пели мордовские певцы И. </a:t>
            </a:r>
            <a:r>
              <a:rPr lang="ru-RU" dirty="0" err="1"/>
              <a:t>Яушев</a:t>
            </a:r>
            <a:r>
              <a:rPr lang="ru-RU" dirty="0"/>
              <a:t>, М. Антонова и другие. Оркестр и музыканты неоднократно награждались Почетными грамотами, а его основателю, дирижеру и композитору Л.И. </a:t>
            </a:r>
            <a:r>
              <a:rPr lang="ru-RU" dirty="0" err="1"/>
              <a:t>Воинову</a:t>
            </a:r>
            <a:r>
              <a:rPr lang="ru-RU" dirty="0"/>
              <a:t>, были присвоены звания народного артиста Мордовской АССР и заслуженного деятеля искусств РСФСР. 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ru-RU" dirty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dirty="0"/>
              <a:t>              </a:t>
            </a:r>
            <a:r>
              <a:rPr lang="ru-RU" i="1" dirty="0"/>
              <a:t>Идет обсуждение программы  концерта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Оркестр продолжает свою деятельность и в тяжелые военные годы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Admin\Рабочий стол\Воинов\худИзображение 0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500570"/>
            <a:ext cx="4157472" cy="18105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1972870"/>
            <a:ext cx="81369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Великая Отечественная  война не приостановила деятельность оркестра .И хотя в эти суровые годы многие музыканты уходили на фронт, оркестр не смолк, а наоборот пополнился молодежью и учениками школ. Выступал в госпиталях </a:t>
            </a:r>
            <a:r>
              <a:rPr lang="ru-RU" sz="2000" dirty="0" err="1" smtClean="0"/>
              <a:t>републики</a:t>
            </a:r>
            <a:r>
              <a:rPr lang="ru-RU" sz="2000" dirty="0" smtClean="0"/>
              <a:t>, на призывных пунктах перед бойцами, на сельской сцене. Сборы с концертов шли на оборону страны. Правительство Республики высоко оценивало работу оркестра, и в 1943 году он получил звание Государственного. А Воинов звание заслуженного артиста Мордовии.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003232" cy="65293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600" dirty="0"/>
              <a:t> </a:t>
            </a:r>
            <a:endParaRPr lang="ru-RU" sz="3100" dirty="0">
              <a:latin typeface="+mn-lt"/>
              <a:cs typeface="Times New Roman" pitchFamily="18" charset="0"/>
            </a:endParaRPr>
          </a:p>
        </p:txBody>
      </p:sp>
      <p:pic>
        <p:nvPicPr>
          <p:cNvPr id="15362" name="Picture 2" descr="C:\Documents and Settings\Admin\Рабочий стол\Воинов\Изображение 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820" y="2996952"/>
            <a:ext cx="8340380" cy="3352427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971600" y="404664"/>
            <a:ext cx="7867600" cy="2232248"/>
          </a:xfrm>
          <a:prstGeom prst="rect">
            <a:avLst/>
          </a:prstGeom>
        </p:spPr>
        <p:txBody>
          <a:bodyPr vert="horz" anchor="ctr">
            <a:normAutofit fontScale="82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ru-RU" sz="3600" dirty="0" smtClean="0"/>
              <a:t> </a:t>
            </a:r>
            <a:r>
              <a:rPr lang="ru-RU" sz="3100" dirty="0" smtClean="0">
                <a:latin typeface="+mn-lt"/>
              </a:rPr>
              <a:t>Выступление мордовской делегации в Москве. 1958 г. Перед 100-тысячной аудиторией на Манежной площади</a:t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/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           Леонид Воинов, близко общаясь с простыми людьми, слушал их задушевные песни. Нравилось ему, когда они сопровождались игрой на народных инструментах</a:t>
            </a:r>
            <a:endParaRPr lang="ru-RU" sz="31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+mn-lt"/>
              </a:rPr>
              <a:t>Воинову</a:t>
            </a:r>
            <a:r>
              <a:rPr lang="ru-RU" sz="3600" dirty="0" smtClean="0">
                <a:latin typeface="+mn-lt"/>
              </a:rPr>
              <a:t> в 1960г. Присвоено звание заслуженного деятеля искусств</a:t>
            </a:r>
            <a:endParaRPr lang="ru-RU" sz="3600" dirty="0">
              <a:latin typeface="+mn-lt"/>
            </a:endParaRPr>
          </a:p>
        </p:txBody>
      </p:sp>
      <p:pic>
        <p:nvPicPr>
          <p:cNvPr id="1026" name="Picture 2" descr="C:\Documents and Settings\Admin\Рабочий стол\Воинов\картИзображение 0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714488"/>
            <a:ext cx="2999232" cy="39502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3" y="1571612"/>
            <a:ext cx="4000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эти годы творчество композитора было в расцвете. Он создает одно из самых </a:t>
            </a:r>
            <a:r>
              <a:rPr lang="ru-RU" dirty="0" err="1" smtClean="0"/>
              <a:t>замечателных</a:t>
            </a:r>
            <a:r>
              <a:rPr lang="ru-RU" dirty="0" smtClean="0"/>
              <a:t> произведений Увертюру «1917 год» и посвящает ее 50 </a:t>
            </a:r>
            <a:r>
              <a:rPr lang="ru-RU" dirty="0" err="1" smtClean="0"/>
              <a:t>летию</a:t>
            </a:r>
            <a:r>
              <a:rPr lang="ru-RU" dirty="0" smtClean="0"/>
              <a:t> Советской власти. Это произведение получило широкое признание слушателей и высокую оценку музыковедов. В репертуаре оркестра оно заняло постоянное место.</a:t>
            </a:r>
          </a:p>
          <a:p>
            <a:endParaRPr lang="ru-RU" dirty="0" smtClean="0"/>
          </a:p>
          <a:p>
            <a:r>
              <a:rPr lang="ru-RU" dirty="0" smtClean="0"/>
              <a:t>В музыкальном мире композитор Воинов явление редкое. Он внес </a:t>
            </a:r>
            <a:r>
              <a:rPr lang="ru-RU" dirty="0" err="1" smtClean="0"/>
              <a:t>значителную</a:t>
            </a:r>
            <a:r>
              <a:rPr lang="ru-RU" dirty="0" smtClean="0"/>
              <a:t> лепту в золотой фонд </a:t>
            </a:r>
            <a:r>
              <a:rPr lang="ru-RU" dirty="0" err="1" smtClean="0"/>
              <a:t>музыкалной</a:t>
            </a:r>
            <a:r>
              <a:rPr lang="ru-RU" dirty="0" smtClean="0"/>
              <a:t> культуры мордовского народа.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Памятник , установленный на могиле композитора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Documents and Settings\Admin\Рабочий стол\Воинов\дИзображение 0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571612"/>
            <a:ext cx="3539698" cy="49099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484784"/>
            <a:ext cx="4320480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dirty="0"/>
              <a:t>Умер Л. И. Воинов 29 октября 1967 года в Саранске, а многолюдные похороны состоялись в </a:t>
            </a:r>
            <a:r>
              <a:rPr lang="ru-RU" dirty="0" err="1"/>
              <a:t>Темникове</a:t>
            </a:r>
            <a:r>
              <a:rPr lang="ru-RU" dirty="0"/>
              <a:t>. Правительство Мордовии увековечило его память в </a:t>
            </a:r>
            <a:r>
              <a:rPr lang="ru-RU" dirty="0" err="1"/>
              <a:t>Темникове</a:t>
            </a:r>
            <a:r>
              <a:rPr lang="ru-RU" dirty="0"/>
              <a:t> мемориальными досками на здании Дома культуры и на доме, где он жил. В этом же доме организован мемориальный музей.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dirty="0"/>
              <a:t>       </a:t>
            </a:r>
            <a:r>
              <a:rPr lang="ru-RU" dirty="0" err="1"/>
              <a:t>Темниковский</a:t>
            </a:r>
            <a:r>
              <a:rPr lang="ru-RU" dirty="0"/>
              <a:t> горисполком переименовал улицу Коммунальную, на которой жил композитор, в улицу имени </a:t>
            </a:r>
            <a:r>
              <a:rPr lang="ru-RU" dirty="0" err="1"/>
              <a:t>Воинова</a:t>
            </a:r>
            <a:r>
              <a:rPr lang="ru-RU" dirty="0"/>
              <a:t>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dirty="0"/>
              <a:t>       На могиле </a:t>
            </a:r>
            <a:r>
              <a:rPr lang="ru-RU" dirty="0" err="1"/>
              <a:t>Воинова</a:t>
            </a:r>
            <a:r>
              <a:rPr lang="ru-RU" dirty="0"/>
              <a:t> установлен памятник с его барельефом. В 1971 году Совет Министров РСФСР удовлетворил просьбу Совета Министров Мордовской АССР и Министерства культуры РСФСР и присвоил музыкальной школе в </a:t>
            </a:r>
            <a:r>
              <a:rPr lang="ru-RU" dirty="0" err="1"/>
              <a:t>Темникове</a:t>
            </a:r>
            <a:r>
              <a:rPr lang="ru-RU" dirty="0"/>
              <a:t> имя Л. И. </a:t>
            </a:r>
            <a:r>
              <a:rPr lang="ru-RU" dirty="0" err="1"/>
              <a:t>Воинова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69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>Ю.Н.Тараканов –руководитель и дирижер оркестра </a:t>
            </a:r>
            <a:r>
              <a:rPr lang="ru-RU" sz="3600" smtClean="0">
                <a:latin typeface="+mn-lt"/>
              </a:rPr>
              <a:t>с 1965 </a:t>
            </a:r>
            <a:r>
              <a:rPr lang="ru-RU" sz="3600" dirty="0" smtClean="0">
                <a:latin typeface="+mn-lt"/>
              </a:rPr>
              <a:t>года, ученик </a:t>
            </a:r>
            <a:r>
              <a:rPr lang="ru-RU" sz="3600" dirty="0" err="1" smtClean="0">
                <a:latin typeface="+mn-lt"/>
              </a:rPr>
              <a:t>Л.И.Воинова</a:t>
            </a:r>
            <a:endParaRPr lang="ru-RU" sz="3600" dirty="0">
              <a:latin typeface="+mn-lt"/>
            </a:endParaRPr>
          </a:p>
        </p:txBody>
      </p:sp>
      <p:pic>
        <p:nvPicPr>
          <p:cNvPr id="13314" name="Picture 2" descr="C:\Documents and Settings\Admin\Рабочий стол\Воинов\Изображение 0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8064" y="3284984"/>
            <a:ext cx="3840480" cy="30540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45365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1965 года за дирижерский пульт встает один из одаренных, талантливых учеников </a:t>
            </a:r>
            <a:r>
              <a:rPr lang="ru-RU" dirty="0" err="1" smtClean="0"/>
              <a:t>Воинова</a:t>
            </a:r>
            <a:r>
              <a:rPr lang="ru-RU" dirty="0" smtClean="0"/>
              <a:t> </a:t>
            </a:r>
            <a:r>
              <a:rPr lang="ru-RU" dirty="0" err="1" smtClean="0"/>
              <a:t>Ю.Н.Тараканов</a:t>
            </a:r>
            <a:r>
              <a:rPr lang="ru-RU" dirty="0" smtClean="0"/>
              <a:t>, заслуженный работник культуры МАССР. Воспитанник оркестра с 1949года. 50 -летие оркестра было </a:t>
            </a:r>
            <a:r>
              <a:rPr lang="ru-RU" dirty="0" err="1" smtClean="0"/>
              <a:t>отмеченно</a:t>
            </a:r>
            <a:r>
              <a:rPr lang="ru-RU" dirty="0" smtClean="0"/>
              <a:t> очень торжественным, юбилейным концертом с участием заслуженной артистки МАССР </a:t>
            </a:r>
            <a:r>
              <a:rPr lang="ru-RU" dirty="0" err="1" smtClean="0"/>
              <a:t>М.Антоновой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 страницах газет и журналов появились статьи о творческом пути оркестра, по радио и по телевизору выступали участники оркестра, рассказывая о своей </a:t>
            </a:r>
            <a:r>
              <a:rPr lang="ru-RU" smtClean="0"/>
              <a:t>работе.</a:t>
            </a:r>
            <a:endParaRPr lang="ru-RU" dirty="0" smtClean="0"/>
          </a:p>
          <a:p>
            <a:r>
              <a:rPr lang="ru-RU" dirty="0" smtClean="0"/>
              <a:t>С оркестром </a:t>
            </a:r>
            <a:r>
              <a:rPr lang="ru-RU" dirty="0" err="1" smtClean="0"/>
              <a:t>выстурали</a:t>
            </a:r>
            <a:r>
              <a:rPr lang="ru-RU" dirty="0" smtClean="0"/>
              <a:t> из разных театров страны: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Оркестр покоряет столицу своим мастерством и получает высокую оценку профессионалов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Documents and Settings\Admin\Рабочий стол\Воинов\Изображение 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7487" y="1885474"/>
            <a:ext cx="4683509" cy="34964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17008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84784"/>
            <a:ext cx="4608512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dirty="0"/>
              <a:t>Яркое представление о музыкальной жизни нашей республике дал отчетный концерт мордовских композиторов, прошедший во Всесоюзном доме композиторов в Москве. Это был концерт камерной музыки. Подлинным украшением программы стал «Концерт № 2 для балалайки с оркестром» Л. И. </a:t>
            </a:r>
            <a:r>
              <a:rPr lang="ru-RU" dirty="0" err="1"/>
              <a:t>Воинова</a:t>
            </a:r>
            <a:r>
              <a:rPr lang="ru-RU" dirty="0"/>
              <a:t>, блестяще исполненный лауреатом 11 Московского фестиваля русской народной и советской музыки, солистом Мордовской филармонии балалаечником – виртуозом Виктором Зиминым. Партию оркестра убедительно и ярко сыграла Л. А. </a:t>
            </a:r>
            <a:r>
              <a:rPr lang="ru-RU" dirty="0" err="1"/>
              <a:t>Кубытева</a:t>
            </a:r>
            <a:r>
              <a:rPr lang="ru-RU" dirty="0"/>
              <a:t> (концертмейстер) – преподаватель Саранского музыкального училища имени Л. П. </a:t>
            </a:r>
            <a:r>
              <a:rPr lang="ru-RU" dirty="0" err="1"/>
              <a:t>Кирюкова</a:t>
            </a:r>
            <a:r>
              <a:rPr lang="ru-RU" dirty="0"/>
              <a:t>. Это произведение прозвучало в связи с предстоящим 90-летием со дня рождения Л. </a:t>
            </a:r>
            <a:r>
              <a:rPr lang="ru-RU" dirty="0" err="1"/>
              <a:t>Воинова</a:t>
            </a:r>
            <a:r>
              <a:rPr lang="ru-RU" dirty="0"/>
              <a:t> – как дань памяти таланту одного из первых мордовских композиторов.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/>
              <a:t>		</a:t>
            </a:r>
            <a:r>
              <a:rPr lang="ru-RU" b="1" i="1" dirty="0"/>
              <a:t>Дирижер Заслуженный деятель культуры РФ и РМ  Ю.М. Тараканов.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972452" cy="127478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1978 году за большие заслуги в развитии и пропаганде музыкального искусства коллектив был награжден Почетной грамотой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Президиумв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Верховного совета РСФСР. Ю.Н.Тараканову присваивается звание заслуженный работник культуры РСФСР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Documents and Settings\Admin\Рабочий стол\Воинов\Изображение 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917458"/>
            <a:ext cx="5180659" cy="33912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2428868"/>
            <a:ext cx="28575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Газеты писали: «Несомненно одно: искусство исполнителей стоит на большой высоте и показывает редкое дирижерское мастерство </a:t>
            </a:r>
            <a:r>
              <a:rPr lang="ru-RU" dirty="0" err="1" smtClean="0"/>
              <a:t>Воинова</a:t>
            </a:r>
            <a:r>
              <a:rPr lang="ru-RU" dirty="0" smtClean="0"/>
              <a:t>, являющегося культурнейшим музыкантом и подлинным виртуозом балалайки»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ТЕМНИКОВСКИЙ ОРКЕСТР РУССКИХ НАРОДНЫХ</a:t>
            </a:r>
            <a:br>
              <a:rPr lang="ru-RU" sz="2000" dirty="0"/>
            </a:br>
            <a:r>
              <a:rPr lang="ru-RU" sz="2000" dirty="0"/>
              <a:t>ИНСТРУМЕНТОВ – </a:t>
            </a:r>
            <a:br>
              <a:rPr lang="ru-RU" sz="2000" dirty="0"/>
            </a:br>
            <a:r>
              <a:rPr lang="ru-RU" sz="2000" dirty="0"/>
              <a:t>ТВОРЕНИЕ И СУДЬБА </a:t>
            </a:r>
            <a:r>
              <a:rPr lang="ru-RU" sz="2000" dirty="0" smtClean="0"/>
              <a:t>МУЗЫКАНТА</a:t>
            </a:r>
            <a:r>
              <a:rPr lang="ru-RU" sz="4800" dirty="0"/>
              <a:t/>
            </a:r>
            <a:br>
              <a:rPr lang="ru-RU" sz="4800" dirty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Documents and Settings\Admin\Рабочий стол\Воинов\DSCN35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543429"/>
            <a:ext cx="5943118" cy="44573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6357958"/>
            <a:ext cx="8182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 2003 года оркестром руководит талантливый и молодой дирижер Е.А.Устинова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Леонид Воинов</a:t>
            </a:r>
            <a:endParaRPr lang="ru-RU" sz="3600" dirty="0">
              <a:latin typeface="+mn-lt"/>
            </a:endParaRPr>
          </a:p>
        </p:txBody>
      </p:sp>
      <p:pic>
        <p:nvPicPr>
          <p:cNvPr id="2050" name="Picture 2" descr="C:\Documents and Settings\Admin\Рабочий стол\Воинов\Image4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714488"/>
            <a:ext cx="3143271" cy="43104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2470" y="2197313"/>
            <a:ext cx="48188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Родился в </a:t>
            </a:r>
            <a:r>
              <a:rPr lang="ru-RU" sz="2400" dirty="0" err="1" smtClean="0"/>
              <a:t>г.Темникове</a:t>
            </a:r>
            <a:r>
              <a:rPr lang="ru-RU" sz="2400" dirty="0" smtClean="0"/>
              <a:t> 12 июня 1898 г., в семье, где любили и ценили музыку. Отец играл на скрипке и рассказывал о чудесном оркестре </a:t>
            </a:r>
            <a:r>
              <a:rPr lang="ru-RU" sz="2400" dirty="0" err="1" smtClean="0"/>
              <a:t>В.Андреева</a:t>
            </a:r>
            <a:r>
              <a:rPr lang="ru-RU" sz="2400" dirty="0" smtClean="0"/>
              <a:t>. Первым инструментом ,которым овладел Леня  в 6 лет была русская гармонь, затем скрипка, в игре на которой достиг большой виртуозности.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А.И.Холопова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самая старшая участница оркестра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Documents and Settings\Admin\Рабочий стол\Воинов\DSCN35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88655" y="2202649"/>
            <a:ext cx="4667283" cy="35004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1643050"/>
            <a:ext cx="47149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2013 году самой старшей участнице оркестра  </a:t>
            </a:r>
            <a:r>
              <a:rPr lang="ru-RU" dirty="0" err="1" smtClean="0"/>
              <a:t>А.И.Холоповой</a:t>
            </a:r>
            <a:r>
              <a:rPr lang="ru-RU" dirty="0" smtClean="0"/>
              <a:t> </a:t>
            </a:r>
            <a:r>
              <a:rPr lang="ru-RU" dirty="0" err="1" smtClean="0"/>
              <a:t>исполнилос</a:t>
            </a:r>
            <a:r>
              <a:rPr lang="ru-RU" dirty="0" smtClean="0"/>
              <a:t> 100 лет.  В своих воспоминаниях она </a:t>
            </a:r>
            <a:r>
              <a:rPr lang="ru-RU" dirty="0" err="1" smtClean="0"/>
              <a:t>пмшет</a:t>
            </a:r>
            <a:r>
              <a:rPr lang="ru-RU" dirty="0" smtClean="0"/>
              <a:t>: «Оркестру повезло с дирижерами. Наш основатель Л.И. </a:t>
            </a:r>
            <a:r>
              <a:rPr lang="ru-RU" dirty="0" err="1" smtClean="0"/>
              <a:t>Воинова</a:t>
            </a:r>
            <a:r>
              <a:rPr lang="ru-RU" dirty="0" smtClean="0"/>
              <a:t> передал нам неугасимую, всеобъемлющую </a:t>
            </a:r>
            <a:r>
              <a:rPr lang="ru-RU" dirty="0" err="1" smtClean="0"/>
              <a:t>любов</a:t>
            </a:r>
            <a:r>
              <a:rPr lang="ru-RU" dirty="0" smtClean="0"/>
              <a:t> к музыке. Он в каждом из нас видел талантливого музыканта, и выхаживал, видел и поднимал его талант. Я верю, что еще многие годы оркестр, созданный </a:t>
            </a:r>
            <a:r>
              <a:rPr lang="ru-RU" dirty="0" err="1" smtClean="0"/>
              <a:t>Л.И.Воиновым</a:t>
            </a:r>
            <a:r>
              <a:rPr lang="ru-RU" dirty="0" smtClean="0"/>
              <a:t>, будет светлым маяком культурной жизни нашего района.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сцене районного Дворца культуры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Documents and Settings\Admin\Рабочий стол\Воинов\DSCN35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918479"/>
            <a:ext cx="5072098" cy="3804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>Василий Васильевич Андреев – создатель первого оркестра русских народных инструментов, получившего мировую известность</a:t>
            </a:r>
            <a:endParaRPr lang="ru-RU" sz="2400" dirty="0">
              <a:latin typeface="+mn-lt"/>
            </a:endParaRPr>
          </a:p>
        </p:txBody>
      </p:sp>
      <p:pic>
        <p:nvPicPr>
          <p:cNvPr id="1027" name="Picture 3" descr="C:\Documents and Settings\Admin\Рабочий стол\13767_52_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928802"/>
            <a:ext cx="3531394" cy="47085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2844" y="2000240"/>
            <a:ext cx="51435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Оркестр русских народных инструментов стал явлением уникальным не только в отечественной, но и во всей мировой музыкальной культуре. Он представляет собой особый синтез русского фольклора и европейского академического искусства и обладает при этом неповторимым характерным тембром, ставшим в определенной степени музыкальным символом русской национальной культуры.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42844" y="4647823"/>
            <a:ext cx="50720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начале XXI века Государственный Академический оркестр русских народных инструментов им. В. В. Андреева – прославленный коллектив, обладающий высоким профессиональным уровнем, огромным разнообразным репертуаром. 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>Балалайке Л.Воинов  посвятил все свое творчество</a:t>
            </a:r>
            <a:endParaRPr lang="ru-RU" sz="3600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357430"/>
            <a:ext cx="50006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современном оркестре русских народных инструментов используются пять разновидностей балалаек: прима, секунда, альт, бас и контрабас. Из них только прима является сольным, виртуозным инструментом, а за остальными закреплены чисто оркестровые функции: секунда и альт реализуют аккордовый аккомпанемент, а бас и контрабас — функцию баса.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428736"/>
            <a:ext cx="4572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Балалайка — один из инструментов, ставших наряду с </a:t>
            </a:r>
            <a:r>
              <a:rPr lang="ru-RU" dirty="0" smtClean="0">
                <a:hlinkClick r:id="rId2" tooltip="Гармонь"/>
              </a:rPr>
              <a:t>гармонью</a:t>
            </a:r>
            <a:r>
              <a:rPr lang="ru-RU" dirty="0" smtClean="0"/>
              <a:t>, символом русского народа.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49291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До превращения балалайки в концертный инструмент в конце </a:t>
            </a:r>
            <a:r>
              <a:rPr lang="ru-RU" dirty="0" smtClean="0">
                <a:hlinkClick r:id="rId3" tooltip="XIX век"/>
              </a:rPr>
              <a:t>XIX века</a:t>
            </a:r>
            <a:r>
              <a:rPr lang="ru-RU" dirty="0" smtClean="0"/>
              <a:t> </a:t>
            </a:r>
            <a:r>
              <a:rPr lang="ru-RU" dirty="0" smtClean="0">
                <a:hlinkClick r:id="rId4" tooltip="Андреев, Василий Васильевич"/>
              </a:rPr>
              <a:t>Василием Андреевым</a:t>
            </a:r>
            <a:r>
              <a:rPr lang="ru-RU" dirty="0" smtClean="0"/>
              <a:t> она не имела постоянного, повсеместно распространённого строя.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Молодой композитор </a:t>
            </a:r>
            <a:endParaRPr lang="ru-RU" sz="3600" dirty="0">
              <a:latin typeface="+mn-lt"/>
            </a:endParaRPr>
          </a:p>
        </p:txBody>
      </p:sp>
      <p:pic>
        <p:nvPicPr>
          <p:cNvPr id="5122" name="Picture 2" descr="C:\Documents and Settings\Admin\Рабочий стол\Воинов\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500174"/>
            <a:ext cx="3200422" cy="422316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47865" y="1340768"/>
            <a:ext cx="56166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Еще обучаясь в гимназии  мечтает о своем коллективе. Закончив Казанский</a:t>
            </a:r>
          </a:p>
          <a:p>
            <a:r>
              <a:rPr lang="ru-RU" sz="2400" dirty="0" smtClean="0"/>
              <a:t> университет и возвратившись в 1917 году  в родной город </a:t>
            </a:r>
            <a:r>
              <a:rPr lang="en-US" sz="2400" dirty="0" smtClean="0"/>
              <a:t>20-</a:t>
            </a:r>
            <a:r>
              <a:rPr lang="ru-RU" sz="2400" dirty="0" err="1" smtClean="0"/>
              <a:t>ти</a:t>
            </a:r>
            <a:r>
              <a:rPr lang="ru-RU" sz="2400" dirty="0" smtClean="0"/>
              <a:t> летний юноша организует из любителей-музыкантов  великорусский оркестр. Воинов хотел, чтобы созданный оркестр был таким же популярным, полезным явлением новой жизни, нужным для нового человека. </a:t>
            </a:r>
          </a:p>
          <a:p>
            <a:r>
              <a:rPr lang="ru-RU" sz="2400" dirty="0" smtClean="0"/>
              <a:t>Талантливость, неминуемая энергия, энтузиазм, любовь к музыке сделали свое дело.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>Первоначальный состав оркестра 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(их было пятнадцать)</a:t>
            </a:r>
            <a:endParaRPr lang="ru-RU" sz="3600" dirty="0">
              <a:latin typeface="+mn-lt"/>
            </a:endParaRPr>
          </a:p>
        </p:txBody>
      </p:sp>
      <p:pic>
        <p:nvPicPr>
          <p:cNvPr id="3074" name="Picture 2" descr="C:\Documents and Settings\Admin\Рабочий стол\Воинов\Image1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23973"/>
            <a:ext cx="5812461" cy="39348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56176" y="1700808"/>
            <a:ext cx="2736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20 марта1918 года в актовом зале гимназии  состоялся первый концерт </a:t>
            </a:r>
          </a:p>
          <a:p>
            <a:r>
              <a:rPr lang="ru-RU" sz="2000" dirty="0"/>
              <a:t>о</a:t>
            </a:r>
            <a:r>
              <a:rPr lang="ru-RU" sz="2000" dirty="0" smtClean="0"/>
              <a:t>ркестра, который принес успех и дирижеру  и оркестру. Маршевой песней «Смело                                                                                              товарищи, в ногу!»                                                                                                оркестр заявил о своем рождении.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>Оркестр  является центром музыкальной культуры  города </a:t>
            </a:r>
            <a:r>
              <a:rPr lang="ru-RU" sz="3600" dirty="0" err="1" smtClean="0">
                <a:latin typeface="+mn-lt"/>
              </a:rPr>
              <a:t>Темникова</a:t>
            </a:r>
            <a:endParaRPr lang="ru-RU" dirty="0"/>
          </a:p>
        </p:txBody>
      </p:sp>
      <p:pic>
        <p:nvPicPr>
          <p:cNvPr id="4099" name="Picture 3" descr="C:\Documents and Settings\Admin\Рабочий стол\Воинов\Изображение 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159" y="2420888"/>
            <a:ext cx="5999423" cy="35283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504" y="1412776"/>
            <a:ext cx="30243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 года и дня рождения день ото дня росло мастерство участников.</a:t>
            </a:r>
          </a:p>
          <a:p>
            <a:r>
              <a:rPr lang="ru-RU" sz="2000" dirty="0" smtClean="0"/>
              <a:t>В исполнении коллектива звучит музыка Глинки, </a:t>
            </a:r>
            <a:r>
              <a:rPr lang="ru-RU" sz="2000" dirty="0"/>
              <a:t>Ш</a:t>
            </a:r>
            <a:r>
              <a:rPr lang="ru-RU" sz="2000" dirty="0" smtClean="0"/>
              <a:t>уберта, Мусоргского, Бизе, песни революции и народные песни.</a:t>
            </a:r>
          </a:p>
          <a:p>
            <a:r>
              <a:rPr lang="ru-RU" sz="2000" dirty="0" smtClean="0"/>
              <a:t>В 1924 г. Воинов создал и поставил оперу «Сказка о попе и работнике его </a:t>
            </a:r>
            <a:r>
              <a:rPr lang="ru-RU" sz="2000" dirty="0" err="1"/>
              <a:t>Б</a:t>
            </a:r>
            <a:r>
              <a:rPr lang="ru-RU" sz="2000" dirty="0" err="1" smtClean="0"/>
              <a:t>алде</a:t>
            </a:r>
            <a:r>
              <a:rPr lang="ru-RU" sz="2000" dirty="0" smtClean="0"/>
              <a:t>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оркестром связали свою судьбу семьи (учителя, врачи, рабочие)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Admin\Рабочий стол\Воинов\Imag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67651"/>
            <a:ext cx="3839792" cy="3561547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Воинов\Image3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411062"/>
            <a:ext cx="4487334" cy="323251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5786454"/>
            <a:ext cx="6951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Семья </a:t>
            </a:r>
            <a:r>
              <a:rPr lang="ru-RU" dirty="0" err="1" smtClean="0"/>
              <a:t>Бабинковых</a:t>
            </a:r>
            <a:r>
              <a:rPr lang="ru-RU" dirty="0" smtClean="0"/>
              <a:t> (два брата                                        Семья </a:t>
            </a:r>
            <a:r>
              <a:rPr lang="ru-RU" dirty="0" err="1" smtClean="0"/>
              <a:t>Зараевых</a:t>
            </a:r>
            <a:endParaRPr lang="ru-RU" dirty="0" smtClean="0"/>
          </a:p>
          <a:p>
            <a:r>
              <a:rPr lang="ru-RU" dirty="0" smtClean="0"/>
              <a:t>и сын </a:t>
            </a:r>
            <a:r>
              <a:rPr lang="ru-RU" dirty="0" err="1" smtClean="0"/>
              <a:t>А.А.Бабинков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Встреча с Александром Борисовичем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Гольденвейзером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C:\Documents and Settings\Admin\Рабочий стол\Воинов\Изображение 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1670" y="1700808"/>
            <a:ext cx="5143536" cy="37643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504" y="1772816"/>
            <a:ext cx="3635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Состоялась в 1930 году и оказала</a:t>
            </a:r>
          </a:p>
          <a:p>
            <a:r>
              <a:rPr lang="ru-RU" dirty="0" smtClean="0"/>
              <a:t> большое влияние на дальнейшую </a:t>
            </a:r>
          </a:p>
          <a:p>
            <a:r>
              <a:rPr lang="ru-RU" dirty="0" smtClean="0"/>
              <a:t>творческую судьбу оркестра.</a:t>
            </a:r>
          </a:p>
          <a:p>
            <a:r>
              <a:rPr lang="ru-RU" dirty="0" smtClean="0"/>
              <a:t>Мордовский композитор </a:t>
            </a:r>
            <a:r>
              <a:rPr lang="ru-RU" dirty="0" err="1" smtClean="0"/>
              <a:t>Л.П.Кирюков</a:t>
            </a:r>
            <a:r>
              <a:rPr lang="ru-RU" dirty="0" smtClean="0"/>
              <a:t> открыл перед ним «Книгу» мордовского фольклора. В репертуаре заняли место чудесные мордовские мелодии, которые были положены в основу произведений.(Сюита на мордовские темы, пляска «</a:t>
            </a:r>
            <a:r>
              <a:rPr lang="ru-RU" dirty="0" err="1" smtClean="0"/>
              <a:t>Кштема</a:t>
            </a:r>
            <a:r>
              <a:rPr lang="ru-RU" dirty="0" smtClean="0"/>
              <a:t>»). В1939году  встреча с московским </a:t>
            </a:r>
            <a:r>
              <a:rPr lang="ru-RU" dirty="0" err="1" smtClean="0"/>
              <a:t>балаечником</a:t>
            </a:r>
            <a:r>
              <a:rPr lang="ru-RU" dirty="0" smtClean="0"/>
              <a:t> Б.Трояновским помогла повысит ему дирижерский уровень.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438</TotalTime>
  <Words>1301</Words>
  <Application>Microsoft Office PowerPoint</Application>
  <PresentationFormat>Экран (4:3)</PresentationFormat>
  <Paragraphs>63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Леонид   Иванович Воинов (1898-1967)</vt:lpstr>
      <vt:lpstr>Леонид Воинов</vt:lpstr>
      <vt:lpstr>Василий Васильевич Андреев – создатель первого оркестра русских народных инструментов, получившего мировую известность</vt:lpstr>
      <vt:lpstr>Балалайке Л.Воинов  посвятил все свое творчество</vt:lpstr>
      <vt:lpstr>Молодой композитор </vt:lpstr>
      <vt:lpstr>Первоначальный состав оркестра   (их было пятнадцать)</vt:lpstr>
      <vt:lpstr>Оркестр  является центром музыкальной культуры  города Темникова</vt:lpstr>
      <vt:lpstr>С оркестром связали свою судьбу семьи (учителя, врачи, рабочие)</vt:lpstr>
      <vt:lpstr>Встреча с Александром Борисовичем Гольденвейзером</vt:lpstr>
      <vt:lpstr>Л.И. Воинов за работой</vt:lpstr>
      <vt:lpstr>Музыканты оркестра в творческом поиске</vt:lpstr>
      <vt:lpstr>Оркестр продолжает свою деятельность и в тяжелые военные годы</vt:lpstr>
      <vt:lpstr> </vt:lpstr>
      <vt:lpstr>Воинову в 1960г. Присвоено звание заслуженного деятеля искусств</vt:lpstr>
      <vt:lpstr>Памятник , установленный на могиле композитора</vt:lpstr>
      <vt:lpstr>Ю.Н.Тараканов –руководитель и дирижер оркестра с 1965 года, ученик Л.И.Воинова</vt:lpstr>
      <vt:lpstr>Оркестр покоряет столицу своим мастерством и получает высокую оценку профессионалов</vt:lpstr>
      <vt:lpstr>  В 1978 году за большие заслуги в развитии и пропаганде музыкального искусства коллектив был награжден Почетной грамотой Президиумв Верховного совета РСФСР. Ю.Н.Тараканову присваивается звание заслуженный работник культуры РСФСР</vt:lpstr>
      <vt:lpstr>ТЕМНИКОВСКИЙ ОРКЕСТР РУССКИХ НАРОДНЫХ ИНСТРУМЕНТОВ –  ТВОРЕНИЕ И СУДЬБА МУЗЫКАНТА </vt:lpstr>
      <vt:lpstr>А.И.Холопова  самая старшая участница оркестра</vt:lpstr>
      <vt:lpstr>На сцене районного Дворца культуры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Зам. по ВР</dc:creator>
  <cp:lastModifiedBy>Савина</cp:lastModifiedBy>
  <cp:revision>46</cp:revision>
  <dcterms:modified xsi:type="dcterms:W3CDTF">2015-10-17T15:33:49Z</dcterms:modified>
</cp:coreProperties>
</file>