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402" y="-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64A8D1F-1163-49E6-9283-01053145C635}" type="datetimeFigureOut">
              <a:rPr lang="ru-RU" smtClean="0"/>
              <a:t>17.10.2015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8E4E822-F9C4-4F10-A017-9B075C3AE0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4948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E4E822-F9C4-4F10-A017-9B075C3AE011}" type="slidenum">
              <a:rPr lang="ru-RU" smtClean="0"/>
              <a:t>7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17.10.2015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17.10.2015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17.10.2015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17.10.2015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http://stat21.privet.ru/lr/0c1ad6b79da8546606cff2e0c8ffd3b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1196752"/>
            <a:ext cx="6191250" cy="464820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2268538" y="115888"/>
            <a:ext cx="4572000" cy="120173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accent1">
                    <a:lumMod val="40000"/>
                    <a:lumOff val="60000"/>
                  </a:schemeClr>
                </a:solidFill>
                <a:latin typeface="+mn-lt"/>
                <a:cs typeface="+mn-cs"/>
              </a:rPr>
              <a:t>ГОУ СОШ </a:t>
            </a:r>
            <a:r>
              <a:rPr lang="ru-RU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+mn-lt"/>
                <a:cs typeface="+mn-cs"/>
              </a:rPr>
              <a:t>№303</a:t>
            </a:r>
            <a:endParaRPr lang="ru-RU" dirty="0">
              <a:solidFill>
                <a:schemeClr val="accent1">
                  <a:lumMod val="40000"/>
                  <a:lumOff val="60000"/>
                </a:schemeClr>
              </a:solidFill>
              <a:latin typeface="+mn-lt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chemeClr val="accent1">
                  <a:lumMod val="40000"/>
                  <a:lumOff val="60000"/>
                </a:schemeClr>
              </a:solidFill>
              <a:latin typeface="+mn-lt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accent1">
                    <a:lumMod val="40000"/>
                    <a:lumOff val="60000"/>
                  </a:schemeClr>
                </a:solidFill>
                <a:latin typeface="+mn-lt"/>
                <a:cs typeface="+mn-cs"/>
              </a:rPr>
              <a:t>Презентация к уроку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atin typeface="+mn-lt"/>
              <a:cs typeface="+mn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635896" y="4365104"/>
            <a:ext cx="5256584" cy="830997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 smtClean="0">
                <a:solidFill>
                  <a:srgbClr val="000000"/>
                </a:solidFill>
              </a:rPr>
              <a:t>«Общее знакомство с растениями»</a:t>
            </a:r>
            <a:endParaRPr lang="ru-RU" sz="2400" dirty="0">
              <a:solidFill>
                <a:srgbClr val="000000"/>
              </a:solidFill>
            </a:endParaRPr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5364163" y="6021388"/>
            <a:ext cx="3519487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dirty="0">
                <a:latin typeface="Georgia" pitchFamily="18" charset="0"/>
              </a:rPr>
              <a:t>Выполнил: учитель биологии</a:t>
            </a:r>
          </a:p>
          <a:p>
            <a:r>
              <a:rPr lang="ru-RU" dirty="0">
                <a:latin typeface="Georgia" pitchFamily="18" charset="0"/>
              </a:rPr>
              <a:t>Круглова Ольга Викторовна 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419872" y="908720"/>
            <a:ext cx="2592288" cy="46166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Растения</a:t>
            </a:r>
            <a:endParaRPr lang="ru-RU" sz="2400" dirty="0"/>
          </a:p>
        </p:txBody>
      </p:sp>
      <p:sp>
        <p:nvSpPr>
          <p:cNvPr id="5" name="Стрелка вниз 4"/>
          <p:cNvSpPr/>
          <p:nvPr/>
        </p:nvSpPr>
        <p:spPr>
          <a:xfrm rot="2764860">
            <a:off x="2934679" y="1304123"/>
            <a:ext cx="354686" cy="60309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трелка вниз 5"/>
          <p:cNvSpPr/>
          <p:nvPr/>
        </p:nvSpPr>
        <p:spPr>
          <a:xfrm>
            <a:off x="4427984" y="1484784"/>
            <a:ext cx="354686" cy="60309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трелка вниз 6"/>
          <p:cNvSpPr/>
          <p:nvPr/>
        </p:nvSpPr>
        <p:spPr>
          <a:xfrm rot="18717022">
            <a:off x="6166746" y="1310992"/>
            <a:ext cx="354686" cy="60309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683568" y="1772816"/>
            <a:ext cx="2160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Однолетние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6588224" y="1700808"/>
            <a:ext cx="2160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Многолетние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3563888" y="2204864"/>
            <a:ext cx="2160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Двулетние</a:t>
            </a:r>
            <a:endParaRPr lang="ru-RU" dirty="0"/>
          </a:p>
        </p:txBody>
      </p:sp>
      <p:pic>
        <p:nvPicPr>
          <p:cNvPr id="26626" name="Picture 2" descr="http://www.harftamircisi.com/wp-content/uploads/2010/12/42612.jpg"/>
          <p:cNvPicPr>
            <a:picLocks noChangeAspect="1" noChangeArrowheads="1"/>
          </p:cNvPicPr>
          <p:nvPr/>
        </p:nvPicPr>
        <p:blipFill>
          <a:blip r:embed="rId2" cstate="print"/>
          <a:srcRect l="26575" r="17008"/>
          <a:stretch>
            <a:fillRect/>
          </a:stretch>
        </p:blipFill>
        <p:spPr bwMode="auto">
          <a:xfrm>
            <a:off x="6228184" y="2204864"/>
            <a:ext cx="2654321" cy="3528392"/>
          </a:xfrm>
          <a:prstGeom prst="rect">
            <a:avLst/>
          </a:prstGeom>
          <a:noFill/>
        </p:spPr>
      </p:pic>
      <p:sp>
        <p:nvSpPr>
          <p:cNvPr id="12" name="TextBox 11"/>
          <p:cNvSpPr txBox="1"/>
          <p:nvPr/>
        </p:nvSpPr>
        <p:spPr>
          <a:xfrm>
            <a:off x="6084168" y="5805264"/>
            <a:ext cx="288032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dirty="0" smtClean="0"/>
              <a:t>Агава мексиканская</a:t>
            </a:r>
            <a:endParaRPr lang="ru-RU" sz="1200" dirty="0"/>
          </a:p>
        </p:txBody>
      </p:sp>
      <p:pic>
        <p:nvPicPr>
          <p:cNvPr id="26628" name="Picture 4" descr="http://img1.liveinternet.ru/images/attach/c/3/75/695/75695847_193f3eb5f27e.jpg"/>
          <p:cNvPicPr>
            <a:picLocks noChangeAspect="1" noChangeArrowheads="1"/>
          </p:cNvPicPr>
          <p:nvPr/>
        </p:nvPicPr>
        <p:blipFill>
          <a:blip r:embed="rId3" cstate="print"/>
          <a:srcRect l="24213" r="3543"/>
          <a:stretch>
            <a:fillRect/>
          </a:stretch>
        </p:blipFill>
        <p:spPr bwMode="auto">
          <a:xfrm>
            <a:off x="3203848" y="2708920"/>
            <a:ext cx="2913205" cy="3024336"/>
          </a:xfrm>
          <a:prstGeom prst="rect">
            <a:avLst/>
          </a:prstGeom>
          <a:noFill/>
        </p:spPr>
      </p:pic>
      <p:sp>
        <p:nvSpPr>
          <p:cNvPr id="15" name="TextBox 14"/>
          <p:cNvSpPr txBox="1"/>
          <p:nvPr/>
        </p:nvSpPr>
        <p:spPr>
          <a:xfrm>
            <a:off x="3275856" y="5805264"/>
            <a:ext cx="288032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dirty="0" smtClean="0"/>
              <a:t>Капуста белокочанная</a:t>
            </a:r>
            <a:endParaRPr lang="ru-RU" sz="1200" dirty="0"/>
          </a:p>
        </p:txBody>
      </p:sp>
      <p:pic>
        <p:nvPicPr>
          <p:cNvPr id="26630" name="Picture 6" descr="http://www.solnsad.ru/image-zveti/434_198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5536" y="2204864"/>
            <a:ext cx="2683063" cy="3528392"/>
          </a:xfrm>
          <a:prstGeom prst="rect">
            <a:avLst/>
          </a:prstGeom>
          <a:noFill/>
        </p:spPr>
      </p:pic>
      <p:sp>
        <p:nvSpPr>
          <p:cNvPr id="17" name="TextBox 16"/>
          <p:cNvSpPr txBox="1"/>
          <p:nvPr/>
        </p:nvSpPr>
        <p:spPr>
          <a:xfrm>
            <a:off x="539552" y="5805264"/>
            <a:ext cx="23762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dirty="0" smtClean="0"/>
              <a:t>Мак красный</a:t>
            </a:r>
            <a:endParaRPr lang="ru-RU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051720" y="764704"/>
            <a:ext cx="5112568" cy="46166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Жизненная форма растений</a:t>
            </a:r>
            <a:endParaRPr lang="ru-RU" sz="2400" dirty="0"/>
          </a:p>
        </p:txBody>
      </p:sp>
      <p:pic>
        <p:nvPicPr>
          <p:cNvPr id="5" name="Рисунок 4" descr="3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11560" y="1340768"/>
            <a:ext cx="3960440" cy="2640623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11560" y="3573016"/>
            <a:ext cx="1296144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Дерево</a:t>
            </a:r>
            <a:endParaRPr lang="ru-RU" dirty="0"/>
          </a:p>
        </p:txBody>
      </p:sp>
      <p:pic>
        <p:nvPicPr>
          <p:cNvPr id="27652" name="Picture 4" descr="http://img1.liveinternet.ru/images/attach/c/2/72/707/72707302_1301292241_botsad2008buz2.jpg"/>
          <p:cNvPicPr>
            <a:picLocks noChangeAspect="1" noChangeArrowheads="1"/>
          </p:cNvPicPr>
          <p:nvPr/>
        </p:nvPicPr>
        <p:blipFill>
          <a:blip r:embed="rId3" cstate="print"/>
          <a:srcRect b="11879"/>
          <a:stretch>
            <a:fillRect/>
          </a:stretch>
        </p:blipFill>
        <p:spPr bwMode="auto">
          <a:xfrm>
            <a:off x="611560" y="4077072"/>
            <a:ext cx="4008445" cy="2649238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611560" y="6309320"/>
            <a:ext cx="1440160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Кустарник</a:t>
            </a:r>
            <a:endParaRPr lang="ru-RU" dirty="0"/>
          </a:p>
        </p:txBody>
      </p:sp>
      <p:pic>
        <p:nvPicPr>
          <p:cNvPr id="27654" name="Picture 6" descr="http://img1.liveinternet.ru/images/attach/c/2/84/622/84622721_large_br.jpg"/>
          <p:cNvPicPr>
            <a:picLocks noChangeAspect="1" noChangeArrowheads="1"/>
          </p:cNvPicPr>
          <p:nvPr/>
        </p:nvPicPr>
        <p:blipFill>
          <a:blip r:embed="rId4" cstate="print"/>
          <a:srcRect t="2700" b="5399"/>
          <a:stretch>
            <a:fillRect/>
          </a:stretch>
        </p:blipFill>
        <p:spPr bwMode="auto">
          <a:xfrm>
            <a:off x="4716016" y="1340768"/>
            <a:ext cx="3960440" cy="2630495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4716016" y="3573016"/>
            <a:ext cx="1584176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Кустарничек</a:t>
            </a:r>
            <a:endParaRPr lang="ru-RU" dirty="0"/>
          </a:p>
        </p:txBody>
      </p:sp>
      <p:pic>
        <p:nvPicPr>
          <p:cNvPr id="27656" name="Picture 8" descr="http://stat21.privet.ru/lr/0c1d4c6ff58d2b82aeb0dc8d02620603"/>
          <p:cNvPicPr>
            <a:picLocks noChangeAspect="1" noChangeArrowheads="1"/>
          </p:cNvPicPr>
          <p:nvPr/>
        </p:nvPicPr>
        <p:blipFill>
          <a:blip r:embed="rId5" cstate="print"/>
          <a:srcRect b="14857"/>
          <a:stretch>
            <a:fillRect/>
          </a:stretch>
        </p:blipFill>
        <p:spPr bwMode="auto">
          <a:xfrm>
            <a:off x="4716016" y="4077072"/>
            <a:ext cx="3960440" cy="2680724"/>
          </a:xfrm>
          <a:prstGeom prst="rect">
            <a:avLst/>
          </a:prstGeom>
          <a:noFill/>
        </p:spPr>
      </p:pic>
      <p:sp>
        <p:nvSpPr>
          <p:cNvPr id="13" name="TextBox 12"/>
          <p:cNvSpPr txBox="1"/>
          <p:nvPr/>
        </p:nvSpPr>
        <p:spPr>
          <a:xfrm>
            <a:off x="4716016" y="6309320"/>
            <a:ext cx="1440160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Трава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187624" y="764704"/>
            <a:ext cx="6912768" cy="46166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Многолетние растения- деревья-гиганты</a:t>
            </a:r>
            <a:endParaRPr lang="ru-RU" sz="2400" dirty="0"/>
          </a:p>
        </p:txBody>
      </p:sp>
      <p:pic>
        <p:nvPicPr>
          <p:cNvPr id="28674" name="Picture 2" descr="http://ok.ya1.ru/uploads/posts/2011-03/1300114959_1282480486_07-sekvoya-2.jpg"/>
          <p:cNvPicPr>
            <a:picLocks noChangeAspect="1" noChangeArrowheads="1"/>
          </p:cNvPicPr>
          <p:nvPr/>
        </p:nvPicPr>
        <p:blipFill>
          <a:blip r:embed="rId2" cstate="print"/>
          <a:srcRect b="3883"/>
          <a:stretch>
            <a:fillRect/>
          </a:stretch>
        </p:blipFill>
        <p:spPr bwMode="auto">
          <a:xfrm>
            <a:off x="467544" y="2420888"/>
            <a:ext cx="5131326" cy="36004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2051720" y="1844824"/>
            <a:ext cx="2952328" cy="369332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Секвойя вечнозеленая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940152" y="2492896"/>
            <a:ext cx="2736304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Секвойя вечнозеленая достигает 110-112м в высоту и живет свыше 3000 лет. Толщина ствола 68 м в диаметре, что обхватить ее могут 20 человек, взявшись за руки. Она растет в горах Калифорнии в США.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619672" y="836712"/>
            <a:ext cx="4032448" cy="369332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Эвкалипт царственный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29698" name="Picture 2" descr="http://thechive.files.wordpress.com/2012/09/facts-you-didnt-know-8.jpg?w=500&amp;h=666"/>
          <p:cNvPicPr>
            <a:picLocks noChangeAspect="1" noChangeArrowheads="1"/>
          </p:cNvPicPr>
          <p:nvPr/>
        </p:nvPicPr>
        <p:blipFill>
          <a:blip r:embed="rId2" cstate="print"/>
          <a:srcRect t="5675" b="17592"/>
          <a:stretch>
            <a:fillRect/>
          </a:stretch>
        </p:blipFill>
        <p:spPr bwMode="auto">
          <a:xfrm>
            <a:off x="683568" y="1844824"/>
            <a:ext cx="4294227" cy="4388300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5148064" y="1844824"/>
            <a:ext cx="37444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Эвкалипт царственный растет в Австралии и  в Тасмании</a:t>
            </a:r>
            <a:r>
              <a:rPr lang="ru-RU" dirty="0" smtClean="0"/>
              <a:t>. Высота </a:t>
            </a:r>
            <a:r>
              <a:rPr lang="ru-RU" dirty="0" smtClean="0"/>
              <a:t>дерева 120м (до 150м и 6м в диаметре)</a:t>
            </a: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043608" y="764704"/>
            <a:ext cx="7200800" cy="46166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Многолетние растения- деревья-долгожители</a:t>
            </a:r>
            <a:endParaRPr lang="ru-RU" sz="2400" dirty="0"/>
          </a:p>
        </p:txBody>
      </p:sp>
      <p:pic>
        <p:nvPicPr>
          <p:cNvPr id="31746" name="Picture 2" descr="http://www.life-nature.ru/images/content/article/2011/01/16/Ostistaya-sosn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340768"/>
            <a:ext cx="3312368" cy="2616772"/>
          </a:xfrm>
          <a:prstGeom prst="rect">
            <a:avLst/>
          </a:prstGeom>
          <a:noFill/>
        </p:spPr>
      </p:pic>
      <p:pic>
        <p:nvPicPr>
          <p:cNvPr id="31748" name="Picture 4" descr="http://atmwood.com.ua/wp-content/uploads/Vengerskij-platan-priznali-derevom-Evropy-2013-goda.jpg"/>
          <p:cNvPicPr>
            <a:picLocks noChangeAspect="1" noChangeArrowheads="1"/>
          </p:cNvPicPr>
          <p:nvPr/>
        </p:nvPicPr>
        <p:blipFill>
          <a:blip r:embed="rId3" cstate="print"/>
          <a:srcRect t="7689"/>
          <a:stretch>
            <a:fillRect/>
          </a:stretch>
        </p:blipFill>
        <p:spPr bwMode="auto">
          <a:xfrm>
            <a:off x="4788024" y="4005064"/>
            <a:ext cx="3816424" cy="2642251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3923928" y="1484784"/>
            <a:ext cx="439248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Сосна остистая - самое долгоживущее растение. Возраст некоторых деревьев – 4900-6000 лет </a:t>
            </a:r>
            <a:r>
              <a:rPr lang="ru-RU" dirty="0" smtClean="0"/>
              <a:t>(</a:t>
            </a:r>
            <a:r>
              <a:rPr lang="ru-RU" dirty="0" err="1" smtClean="0"/>
              <a:t>юго</a:t>
            </a:r>
            <a:r>
              <a:rPr lang="ru-RU" dirty="0" smtClean="0"/>
              <a:t> </a:t>
            </a:r>
            <a:r>
              <a:rPr lang="ru-RU" dirty="0" smtClean="0"/>
              <a:t>– западные штаты США)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539552" y="4797152"/>
            <a:ext cx="3600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Среди наших деревьев – дуб и платан. Возраст до 2000 лет.</a:t>
            </a: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31640" y="764704"/>
            <a:ext cx="7200800" cy="46166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Строение растений</a:t>
            </a:r>
            <a:endParaRPr lang="ru-RU" sz="2400" dirty="0"/>
          </a:p>
        </p:txBody>
      </p:sp>
      <p:sp>
        <p:nvSpPr>
          <p:cNvPr id="3" name="Стрелка вниз 2"/>
          <p:cNvSpPr/>
          <p:nvPr/>
        </p:nvSpPr>
        <p:spPr>
          <a:xfrm flipH="1">
            <a:off x="2099725" y="1241554"/>
            <a:ext cx="504056" cy="115212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1115616" y="2269321"/>
            <a:ext cx="25922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Низшие растения</a:t>
            </a:r>
            <a:endParaRPr lang="ru-RU" dirty="0"/>
          </a:p>
        </p:txBody>
      </p:sp>
      <p:sp>
        <p:nvSpPr>
          <p:cNvPr id="6" name="Стрелка вниз 5"/>
          <p:cNvSpPr/>
          <p:nvPr/>
        </p:nvSpPr>
        <p:spPr>
          <a:xfrm flipH="1">
            <a:off x="6704411" y="1247554"/>
            <a:ext cx="504056" cy="100811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5940152" y="2236222"/>
            <a:ext cx="22322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Высшие растения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971600" y="2672605"/>
            <a:ext cx="25922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Водоросли</a:t>
            </a:r>
            <a:endParaRPr lang="ru-RU" dirty="0"/>
          </a:p>
        </p:txBody>
      </p:sp>
      <p:pic>
        <p:nvPicPr>
          <p:cNvPr id="30722" name="Picture 2" descr="http://www.da-club.ru/img/big/20190250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576" y="3219998"/>
            <a:ext cx="3192355" cy="2394266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755576" y="5733256"/>
            <a:ext cx="3192355" cy="369332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Нет тканей и органов</a:t>
            </a: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4665439" y="2638653"/>
            <a:ext cx="40324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Моховидные, папоротниковидные, голосеменные и покрытосеменные.</a:t>
            </a:r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4604107" y="5753775"/>
            <a:ext cx="4093779" cy="369332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Есть ткани и органы</a:t>
            </a:r>
            <a:endParaRPr lang="ru-RU" dirty="0"/>
          </a:p>
        </p:txBody>
      </p:sp>
      <p:pic>
        <p:nvPicPr>
          <p:cNvPr id="1026" name="Picture 2" descr="http://images.forwallpaper.com/files/thumbs/preview/65/654312__cool-wallpaper-largescreen-coolhddesk-allimg-picture_p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4108" y="3332147"/>
            <a:ext cx="4093779" cy="23024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043608" y="764704"/>
            <a:ext cx="7200800" cy="46166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Органы растения</a:t>
            </a:r>
            <a:endParaRPr lang="ru-RU" sz="2400" dirty="0"/>
          </a:p>
        </p:txBody>
      </p:sp>
      <p:sp>
        <p:nvSpPr>
          <p:cNvPr id="5" name="Стрелка вниз 4"/>
          <p:cNvSpPr/>
          <p:nvPr/>
        </p:nvSpPr>
        <p:spPr>
          <a:xfrm>
            <a:off x="1907704" y="1268760"/>
            <a:ext cx="556640" cy="112242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трелка вниз 5"/>
          <p:cNvSpPr/>
          <p:nvPr/>
        </p:nvSpPr>
        <p:spPr>
          <a:xfrm>
            <a:off x="6588224" y="1268760"/>
            <a:ext cx="556640" cy="112242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395536" y="2564904"/>
            <a:ext cx="3456384" cy="369332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Вегетативные органы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5148064" y="2492896"/>
            <a:ext cx="3456384" cy="369332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Генеративные органы</a:t>
            </a:r>
            <a:endParaRPr lang="ru-RU" dirty="0"/>
          </a:p>
        </p:txBody>
      </p:sp>
      <p:sp>
        <p:nvSpPr>
          <p:cNvPr id="9" name="Стрелка вниз 8"/>
          <p:cNvSpPr/>
          <p:nvPr/>
        </p:nvSpPr>
        <p:spPr>
          <a:xfrm>
            <a:off x="971600" y="2996952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трелка вниз 9"/>
          <p:cNvSpPr/>
          <p:nvPr/>
        </p:nvSpPr>
        <p:spPr>
          <a:xfrm>
            <a:off x="2843808" y="2996952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323528" y="4077072"/>
            <a:ext cx="1512168" cy="369332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Корень</a:t>
            </a:r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2339752" y="4077072"/>
            <a:ext cx="1512168" cy="369332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Побег</a:t>
            </a:r>
            <a:endParaRPr lang="ru-RU" dirty="0"/>
          </a:p>
        </p:txBody>
      </p:sp>
      <p:sp>
        <p:nvSpPr>
          <p:cNvPr id="44" name="TextBox 43"/>
          <p:cNvSpPr txBox="1"/>
          <p:nvPr/>
        </p:nvSpPr>
        <p:spPr>
          <a:xfrm>
            <a:off x="2339752" y="4653136"/>
            <a:ext cx="1368152" cy="3693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1 Стебель</a:t>
            </a:r>
            <a:endParaRPr lang="ru-RU" dirty="0"/>
          </a:p>
        </p:txBody>
      </p:sp>
      <p:sp>
        <p:nvSpPr>
          <p:cNvPr id="45" name="TextBox 44"/>
          <p:cNvSpPr txBox="1"/>
          <p:nvPr/>
        </p:nvSpPr>
        <p:spPr>
          <a:xfrm>
            <a:off x="2339752" y="5157192"/>
            <a:ext cx="1368152" cy="3693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2 Листья</a:t>
            </a:r>
            <a:endParaRPr lang="ru-RU" dirty="0"/>
          </a:p>
        </p:txBody>
      </p:sp>
      <p:sp>
        <p:nvSpPr>
          <p:cNvPr id="46" name="TextBox 45"/>
          <p:cNvSpPr txBox="1"/>
          <p:nvPr/>
        </p:nvSpPr>
        <p:spPr>
          <a:xfrm>
            <a:off x="2339752" y="5589240"/>
            <a:ext cx="1368152" cy="3693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3 Почки</a:t>
            </a:r>
            <a:endParaRPr lang="ru-RU" dirty="0"/>
          </a:p>
        </p:txBody>
      </p:sp>
      <p:sp>
        <p:nvSpPr>
          <p:cNvPr id="47" name="TextBox 46"/>
          <p:cNvSpPr txBox="1"/>
          <p:nvPr/>
        </p:nvSpPr>
        <p:spPr>
          <a:xfrm>
            <a:off x="6084168" y="3140968"/>
            <a:ext cx="1368152" cy="3693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1 Цветок</a:t>
            </a:r>
            <a:endParaRPr lang="ru-RU" dirty="0"/>
          </a:p>
        </p:txBody>
      </p:sp>
      <p:sp>
        <p:nvSpPr>
          <p:cNvPr id="48" name="TextBox 47"/>
          <p:cNvSpPr txBox="1"/>
          <p:nvPr/>
        </p:nvSpPr>
        <p:spPr>
          <a:xfrm>
            <a:off x="6084168" y="3645024"/>
            <a:ext cx="1368152" cy="3693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2 Плод</a:t>
            </a:r>
            <a:endParaRPr lang="ru-RU" dirty="0"/>
          </a:p>
        </p:txBody>
      </p:sp>
      <p:sp>
        <p:nvSpPr>
          <p:cNvPr id="49" name="TextBox 48"/>
          <p:cNvSpPr txBox="1"/>
          <p:nvPr/>
        </p:nvSpPr>
        <p:spPr>
          <a:xfrm>
            <a:off x="6084168" y="4149080"/>
            <a:ext cx="1368152" cy="3693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3 Семена</a:t>
            </a: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043608" y="764704"/>
            <a:ext cx="7200800" cy="46166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Органы растения</a:t>
            </a:r>
            <a:endParaRPr lang="ru-RU" sz="2400" dirty="0"/>
          </a:p>
        </p:txBody>
      </p:sp>
      <p:pic>
        <p:nvPicPr>
          <p:cNvPr id="32770" name="Picture 2" descr="http://mirbiologii.ru/wp-content/uploads/2012/04/vnesh_list.jpg"/>
          <p:cNvPicPr>
            <a:picLocks noChangeAspect="1" noChangeArrowheads="1"/>
          </p:cNvPicPr>
          <p:nvPr/>
        </p:nvPicPr>
        <p:blipFill>
          <a:blip r:embed="rId2" cstate="print"/>
          <a:srcRect b="9449"/>
          <a:stretch>
            <a:fillRect/>
          </a:stretch>
        </p:blipFill>
        <p:spPr bwMode="auto">
          <a:xfrm>
            <a:off x="1259632" y="1556792"/>
            <a:ext cx="6467859" cy="43924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181</TotalTime>
  <Words>184</Words>
  <Application>Microsoft Office PowerPoint</Application>
  <PresentationFormat>Экран (4:3)</PresentationFormat>
  <Paragraphs>46</Paragraphs>
  <Slides>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Городская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Круглов</dc:creator>
  <cp:lastModifiedBy>User</cp:lastModifiedBy>
  <cp:revision>30</cp:revision>
  <dcterms:created xsi:type="dcterms:W3CDTF">2013-11-17T08:39:15Z</dcterms:created>
  <dcterms:modified xsi:type="dcterms:W3CDTF">2015-10-17T17:44:18Z</dcterms:modified>
</cp:coreProperties>
</file>