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Глаша" initials="Г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23B29-B27B-4CD4-903C-7D960A0362D3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CC747-CB9B-47B1-95B6-F16DD40BB0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5CC747-CB9B-47B1-95B6-F16DD40BB03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15E83B-437E-423B-B22B-0EF5E416870F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37CFAD-193D-4187-A261-F70A3F5B5E7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4071966" cy="2285992"/>
          </a:xfrm>
        </p:spPr>
        <p:txBody>
          <a:bodyPr>
            <a:normAutofit/>
          </a:bodyPr>
          <a:lstStyle/>
          <a:p>
            <a:r>
              <a:rPr lang="en-US" sz="5060" i="1" u="sng" spc="300" dirty="0" smtClean="0"/>
              <a:t>Narwhals  </a:t>
            </a:r>
            <a:r>
              <a:rPr lang="en-US" sz="5060" i="1" u="sng" spc="300" dirty="0"/>
              <a:t/>
            </a:r>
            <a:br>
              <a:rPr lang="en-US" sz="5060" i="1" u="sng" spc="300" dirty="0"/>
            </a:br>
            <a:endParaRPr lang="ru-RU" sz="5060" i="1" u="sng" spc="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5929330"/>
            <a:ext cx="3500430" cy="928670"/>
          </a:xfrm>
        </p:spPr>
        <p:txBody>
          <a:bodyPr>
            <a:normAutofit/>
          </a:bodyPr>
          <a:lstStyle/>
          <a:p>
            <a:r>
              <a:rPr lang="en-US" sz="3600" i="1" dirty="0" err="1" smtClean="0">
                <a:solidFill>
                  <a:schemeClr val="tx1"/>
                </a:solidFill>
              </a:rPr>
              <a:t>Osipova</a:t>
            </a:r>
            <a:r>
              <a:rPr lang="en-US" sz="3600" i="1" dirty="0" smtClean="0">
                <a:solidFill>
                  <a:schemeClr val="tx1"/>
                </a:solidFill>
              </a:rPr>
              <a:t> Mary 7</a:t>
            </a:r>
            <a:r>
              <a:rPr lang="en-US" sz="3600" i="1" baseline="30000" dirty="0" smtClean="0">
                <a:solidFill>
                  <a:schemeClr val="tx1"/>
                </a:solidFill>
              </a:rPr>
              <a:t>a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endParaRPr lang="ru-RU" sz="3600" i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скачанные файл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857364"/>
            <a:ext cx="5429288" cy="464347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81c67c2c7ad7163619ca3bd7e24ea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3571876"/>
            <a:ext cx="4714876" cy="32861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57298"/>
          </a:xfrm>
        </p:spPr>
        <p:txBody>
          <a:bodyPr/>
          <a:lstStyle/>
          <a:p>
            <a:r>
              <a:rPr lang="en-US" dirty="0" smtClean="0"/>
              <a:t>                </a:t>
            </a:r>
            <a:r>
              <a:rPr lang="en-US" i="1" u="sng" dirty="0" smtClean="0">
                <a:uFill>
                  <a:solidFill>
                    <a:schemeClr val="tx2"/>
                  </a:solidFill>
                </a:uFill>
              </a:rPr>
              <a:t>Who is it ?</a:t>
            </a:r>
            <a:endParaRPr lang="ru-RU" i="1" u="sng" dirty="0">
              <a:uFill>
                <a:solidFill>
                  <a:schemeClr val="tx2"/>
                </a:solidFill>
              </a:u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/>
          </a:bodyPr>
          <a:lstStyle/>
          <a:p>
            <a:r>
              <a:rPr lang="en-US" sz="3450" dirty="0" smtClean="0"/>
              <a:t> </a:t>
            </a:r>
            <a:r>
              <a:rPr lang="en-US" sz="4020" dirty="0" smtClean="0"/>
              <a:t>Narwhals are mammals .</a:t>
            </a:r>
            <a:endParaRPr lang="ru-RU" sz="4020" dirty="0" smtClean="0"/>
          </a:p>
          <a:p>
            <a:r>
              <a:rPr lang="en-US" sz="4020" dirty="0" smtClean="0"/>
              <a:t>Category of disappearing-3</a:t>
            </a:r>
            <a:r>
              <a:rPr lang="ru-RU" sz="4020" dirty="0" smtClean="0"/>
              <a:t> .</a:t>
            </a:r>
          </a:p>
          <a:p>
            <a:r>
              <a:rPr lang="en-US" sz="4020" dirty="0" smtClean="0"/>
              <a:t>The age of its disappearing</a:t>
            </a:r>
            <a:r>
              <a:rPr lang="ru-RU" sz="4020" dirty="0" smtClean="0"/>
              <a:t> </a:t>
            </a:r>
            <a:r>
              <a:rPr lang="ru-RU" sz="3710" dirty="0" smtClean="0"/>
              <a:t>.</a:t>
            </a:r>
            <a:endParaRPr lang="en-US" sz="3710" dirty="0" smtClean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/>
          <a:lstStyle/>
          <a:p>
            <a:r>
              <a:rPr lang="en-US" dirty="0" smtClean="0"/>
              <a:t>       </a:t>
            </a:r>
            <a:r>
              <a:rPr lang="en-US" i="1" u="sng" dirty="0" smtClean="0">
                <a:uFill>
                  <a:solidFill>
                    <a:schemeClr val="tx2"/>
                  </a:solidFill>
                </a:uFill>
              </a:rPr>
              <a:t>What do they look like .</a:t>
            </a:r>
            <a:endParaRPr lang="ru-RU" i="1" u="sng" dirty="0">
              <a:uFill>
                <a:solidFill>
                  <a:schemeClr val="tx2"/>
                </a:solidFill>
              </a:u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14554"/>
            <a:ext cx="9144000" cy="4643446"/>
          </a:xfrm>
        </p:spPr>
        <p:txBody>
          <a:bodyPr>
            <a:normAutofit/>
          </a:bodyPr>
          <a:lstStyle/>
          <a:p>
            <a:r>
              <a:rPr lang="en-US" sz="3750" dirty="0" smtClean="0"/>
              <a:t> </a:t>
            </a:r>
            <a:r>
              <a:rPr lang="en-US" sz="3570" dirty="0" smtClean="0"/>
              <a:t>A narwhal is the unicorn of the sea</a:t>
            </a:r>
            <a:r>
              <a:rPr lang="ru-RU" sz="3570" dirty="0" smtClean="0"/>
              <a:t> </a:t>
            </a:r>
            <a:r>
              <a:rPr lang="en-US" sz="3570" dirty="0" smtClean="0"/>
              <a:t>.</a:t>
            </a:r>
            <a:endParaRPr lang="ru-RU" sz="3570" dirty="0" smtClean="0"/>
          </a:p>
          <a:p>
            <a:r>
              <a:rPr lang="en-US" sz="3570" dirty="0" smtClean="0"/>
              <a:t> They grow between 4 and 5.5 meters</a:t>
            </a:r>
            <a:r>
              <a:rPr lang="ru-RU" sz="3570" dirty="0" smtClean="0"/>
              <a:t> </a:t>
            </a:r>
            <a:r>
              <a:rPr lang="en-US" sz="3570" dirty="0" smtClean="0"/>
              <a:t>.</a:t>
            </a:r>
          </a:p>
          <a:p>
            <a:pPr lvl="0"/>
            <a:r>
              <a:rPr lang="en-US" sz="3570" dirty="0" smtClean="0"/>
              <a:t> Narwhals weigh from 800 to 1600 kilos.</a:t>
            </a:r>
          </a:p>
          <a:p>
            <a:pPr lvl="0"/>
            <a:r>
              <a:rPr lang="en-US" sz="3570" dirty="0" smtClean="0"/>
              <a:t>Narwhals are different shades of grey .</a:t>
            </a:r>
          </a:p>
          <a:p>
            <a:pPr>
              <a:buNone/>
            </a:pPr>
            <a:r>
              <a:rPr lang="en-US" sz="3400" dirty="0" smtClean="0"/>
              <a:t> </a:t>
            </a:r>
            <a:endParaRPr lang="ru-RU" sz="3400" dirty="0"/>
          </a:p>
        </p:txBody>
      </p:sp>
      <p:pic>
        <p:nvPicPr>
          <p:cNvPr id="4" name="Рисунок 3" descr="zh10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714488"/>
            <a:ext cx="6429420" cy="4643470"/>
          </a:xfrm>
          <a:prstGeom prst="rect">
            <a:avLst/>
          </a:prstGeo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00013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   </a:t>
            </a:r>
            <a:r>
              <a:rPr lang="en-US" b="1" i="1" dirty="0" smtClean="0"/>
              <a:t>           </a:t>
            </a:r>
            <a:r>
              <a:rPr lang="en-US" i="1" u="sng" dirty="0" smtClean="0">
                <a:uFill>
                  <a:solidFill>
                    <a:schemeClr val="tx2"/>
                  </a:solidFill>
                </a:uFill>
              </a:rPr>
              <a:t>Where do they live</a:t>
            </a:r>
            <a:r>
              <a:rPr lang="ru-RU" i="1" u="sng" dirty="0" smtClean="0">
                <a:uFill>
                  <a:solidFill>
                    <a:schemeClr val="tx2"/>
                  </a:solidFill>
                </a:uFill>
              </a:rPr>
              <a:t>?</a:t>
            </a:r>
            <a:endParaRPr lang="ru-RU" i="1" u="sng" dirty="0">
              <a:uFill>
                <a:solidFill>
                  <a:schemeClr val="tx2"/>
                </a:solidFill>
              </a:u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715436" cy="4786346"/>
          </a:xfrm>
        </p:spPr>
        <p:txBody>
          <a:bodyPr/>
          <a:lstStyle/>
          <a:p>
            <a:r>
              <a:rPr lang="en-US" sz="2800" dirty="0" smtClean="0"/>
              <a:t> </a:t>
            </a:r>
            <a:r>
              <a:rPr lang="en-US" sz="3400" dirty="0" smtClean="0"/>
              <a:t>Narwhals </a:t>
            </a:r>
            <a:r>
              <a:rPr lang="en-US" sz="3400" b="1" dirty="0" smtClean="0"/>
              <a:t> </a:t>
            </a:r>
            <a:r>
              <a:rPr lang="en-US" sz="3400" dirty="0" smtClean="0"/>
              <a:t>lives in the Arctic waters around Greenland , Canada and Russia .</a:t>
            </a:r>
            <a:endParaRPr lang="ru-RU" sz="3400" dirty="0" smtClean="0"/>
          </a:p>
          <a:p>
            <a:r>
              <a:rPr lang="en-US" sz="3400" dirty="0" smtClean="0"/>
              <a:t>The ideal conveniences for its life</a:t>
            </a:r>
            <a:r>
              <a:rPr lang="ru-RU" sz="3400" dirty="0" smtClean="0"/>
              <a:t> </a:t>
            </a:r>
            <a:r>
              <a:rPr lang="en-US" sz="3400" dirty="0" smtClean="0"/>
              <a:t>.</a:t>
            </a:r>
          </a:p>
          <a:p>
            <a:r>
              <a:rPr lang="en-US" sz="3400" dirty="0" smtClean="0"/>
              <a:t>Narwhals eat fish .</a:t>
            </a:r>
          </a:p>
          <a:p>
            <a:r>
              <a:rPr lang="en-US" sz="3400" dirty="0" smtClean="0"/>
              <a:t>Narwhals drink water .</a:t>
            </a:r>
          </a:p>
          <a:p>
            <a:endParaRPr lang="ru-RU" sz="3400" dirty="0" smtClean="0"/>
          </a:p>
          <a:p>
            <a:endParaRPr lang="ru-RU" sz="3400" dirty="0"/>
          </a:p>
        </p:txBody>
      </p:sp>
      <p:pic>
        <p:nvPicPr>
          <p:cNvPr id="4" name="Рисунок 3" descr="arcticmap_narwh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928670"/>
            <a:ext cx="5524520" cy="5105400"/>
          </a:xfrm>
          <a:prstGeom prst="rect">
            <a:avLst/>
          </a:prstGeom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en-US" i="1" u="sng" dirty="0" smtClean="0">
                <a:uFill>
                  <a:solidFill>
                    <a:schemeClr val="tx2"/>
                  </a:solidFill>
                </a:uFill>
              </a:rPr>
              <a:t>Interesting facts</a:t>
            </a:r>
            <a:endParaRPr lang="ru-RU" i="1" u="sng" dirty="0">
              <a:uFill>
                <a:solidFill>
                  <a:schemeClr val="tx2"/>
                </a:solidFill>
              </a:u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5143512"/>
          </a:xfrm>
        </p:spPr>
        <p:txBody>
          <a:bodyPr/>
          <a:lstStyle/>
          <a:p>
            <a:r>
              <a:rPr lang="en-US" sz="3400" dirty="0" smtClean="0"/>
              <a:t>Narwhals can well adapted to life in the ice. Big narwhal easily break thick layers of ice , from 5 centimeters .</a:t>
            </a:r>
            <a:endParaRPr lang="ru-RU" sz="3400" dirty="0" smtClean="0"/>
          </a:p>
          <a:p>
            <a:r>
              <a:rPr lang="ru-RU" sz="3400" b="1" dirty="0" smtClean="0"/>
              <a:t> </a:t>
            </a:r>
            <a:r>
              <a:rPr lang="en-US" sz="3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Narwhals produce short sounds , sometimes ending in short bursts. </a:t>
            </a:r>
            <a:endParaRPr lang="ru-RU" sz="3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400" dirty="0" smtClean="0"/>
              <a:t>Not all narwhals have tusks .</a:t>
            </a:r>
          </a:p>
          <a:p>
            <a:pPr>
              <a:buNone/>
            </a:pPr>
            <a:endParaRPr lang="ru-RU" sz="343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785926"/>
            <a:ext cx="6143668" cy="4714908"/>
          </a:xfrm>
          <a:prstGeom prst="rect">
            <a:avLst/>
          </a:prstGeo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b49a9b1af6a0613bc51835f237d79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2512127"/>
            <a:ext cx="3500430" cy="43458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en-US" i="1" u="sng" dirty="0" smtClean="0">
                <a:uFill>
                  <a:solidFill>
                    <a:schemeClr val="tx2"/>
                  </a:solidFill>
                </a:uFill>
              </a:rPr>
              <a:t>The mane </a:t>
            </a:r>
            <a:r>
              <a:rPr lang="en-US" i="1" u="sng" dirty="0" err="1" smtClean="0">
                <a:uFill>
                  <a:solidFill>
                    <a:schemeClr val="tx2"/>
                  </a:solidFill>
                </a:uFill>
              </a:rPr>
              <a:t>risons</a:t>
            </a:r>
            <a:r>
              <a:rPr lang="en-US" i="1" u="sng" dirty="0" smtClean="0">
                <a:uFill>
                  <a:solidFill>
                    <a:schemeClr val="tx2"/>
                  </a:solidFill>
                </a:uFill>
              </a:rPr>
              <a:t> of disappearing .</a:t>
            </a:r>
            <a:endParaRPr lang="ru-RU" i="1" u="sng" dirty="0">
              <a:uFill>
                <a:solidFill>
                  <a:schemeClr val="tx2"/>
                </a:solidFill>
              </a:u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>
            <a:normAutofit/>
          </a:bodyPr>
          <a:lstStyle/>
          <a:p>
            <a:r>
              <a:rPr lang="en-US" sz="3470" dirty="0" smtClean="0"/>
              <a:t>  Ice .</a:t>
            </a:r>
          </a:p>
          <a:p>
            <a:r>
              <a:rPr lang="en-US" sz="3470" dirty="0" smtClean="0"/>
              <a:t>  To little food .</a:t>
            </a:r>
          </a:p>
          <a:p>
            <a:r>
              <a:rPr lang="en-US" sz="3470" dirty="0" smtClean="0"/>
              <a:t>  People hunt narwhals .</a:t>
            </a:r>
          </a:p>
          <a:p>
            <a:r>
              <a:rPr lang="en-US" sz="3470" dirty="0" smtClean="0"/>
              <a:t>  Big animals also hunt narwhals .</a:t>
            </a:r>
          </a:p>
          <a:p>
            <a:pPr lvl="0"/>
            <a:r>
              <a:rPr lang="en-US" sz="3470" dirty="0" smtClean="0"/>
              <a:t>  Ocean pollution .</a:t>
            </a:r>
            <a:endParaRPr lang="ru-RU" sz="3600" dirty="0" smtClean="0"/>
          </a:p>
          <a:p>
            <a:endParaRPr lang="en-US" sz="3400" dirty="0" smtClean="0"/>
          </a:p>
          <a:p>
            <a:endParaRPr lang="ru-RU" sz="3400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e99cee0a58e06feb8fad354412cf7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071678"/>
            <a:ext cx="5929354" cy="47863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/>
          <a:lstStyle/>
          <a:p>
            <a:r>
              <a:rPr lang="en-US" dirty="0" smtClean="0"/>
              <a:t>                 </a:t>
            </a:r>
            <a:r>
              <a:rPr lang="en-US" i="1" u="sng" dirty="0" smtClean="0">
                <a:uFill>
                  <a:solidFill>
                    <a:schemeClr val="tx2"/>
                  </a:solidFill>
                </a:uFill>
              </a:rPr>
              <a:t>Main topic .</a:t>
            </a:r>
            <a:endParaRPr lang="ru-RU" i="1" u="sng" dirty="0">
              <a:uFill>
                <a:solidFill>
                  <a:schemeClr val="tx2"/>
                </a:solidFill>
              </a:u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>
            <a:normAutofit/>
          </a:bodyPr>
          <a:lstStyle/>
          <a:p>
            <a:pPr lvl="0"/>
            <a:r>
              <a:rPr lang="en-US" sz="3500" dirty="0" smtClean="0">
                <a:uFill>
                  <a:solidFill>
                    <a:srgbClr val="FF0000"/>
                  </a:solidFill>
                </a:uFill>
              </a:rPr>
              <a:t>To save narwhals the European Union has banned an import of tusks .Many countries limit catches of narwhals .</a:t>
            </a:r>
            <a:endParaRPr lang="ru-RU" sz="3500" dirty="0" smtClean="0">
              <a:uFill>
                <a:solidFill>
                  <a:srgbClr val="FF0000"/>
                </a:solidFill>
              </a:uFill>
            </a:endParaRPr>
          </a:p>
          <a:p>
            <a:endParaRPr lang="ru-RU" sz="3500" dirty="0">
              <a:uFill>
                <a:solidFill>
                  <a:srgbClr val="FF0000"/>
                </a:solidFill>
              </a:u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858180" cy="1428760"/>
          </a:xfrm>
        </p:spPr>
        <p:txBody>
          <a:bodyPr>
            <a:normAutofit/>
          </a:bodyPr>
          <a:lstStyle/>
          <a:p>
            <a:r>
              <a:rPr lang="en-US" sz="6510" dirty="0" smtClean="0">
                <a:uFill>
                  <a:solidFill>
                    <a:schemeClr val="tx2"/>
                  </a:solidFill>
                </a:uFill>
              </a:rPr>
              <a:t>             </a:t>
            </a:r>
            <a:r>
              <a:rPr lang="en-US" sz="6510" u="wavyHeavy" dirty="0" smtClean="0">
                <a:uFill>
                  <a:solidFill>
                    <a:schemeClr val="tx2"/>
                  </a:solidFill>
                </a:uFill>
              </a:rPr>
              <a:t>The end ! </a:t>
            </a:r>
            <a:endParaRPr lang="ru-RU" sz="6510" u="wavyHeavy" dirty="0">
              <a:uFill>
                <a:solidFill>
                  <a:schemeClr val="tx2"/>
                </a:solidFill>
              </a:uFill>
            </a:endParaRPr>
          </a:p>
        </p:txBody>
      </p:sp>
      <p:pic>
        <p:nvPicPr>
          <p:cNvPr id="5" name="Рисунок 4" descr="images (1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785926"/>
            <a:ext cx="7500990" cy="4761636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935480"/>
            <a:ext cx="114272" cy="43891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726</TotalTime>
  <Words>205</Words>
  <Application>Microsoft Office PowerPoint</Application>
  <PresentationFormat>Экран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Narwhals   </vt:lpstr>
      <vt:lpstr>                Who is it ?</vt:lpstr>
      <vt:lpstr>       What do they look like .</vt:lpstr>
      <vt:lpstr>              Where do they live?</vt:lpstr>
      <vt:lpstr>            Interesting facts</vt:lpstr>
      <vt:lpstr>The mane risons of disappearing .</vt:lpstr>
      <vt:lpstr>                 Main topic .</vt:lpstr>
      <vt:lpstr>             The end ! 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Глаша</dc:creator>
  <cp:lastModifiedBy>Глаша</cp:lastModifiedBy>
  <cp:revision>75</cp:revision>
  <dcterms:created xsi:type="dcterms:W3CDTF">2015-10-08T15:08:53Z</dcterms:created>
  <dcterms:modified xsi:type="dcterms:W3CDTF">2015-10-11T18:58:31Z</dcterms:modified>
</cp:coreProperties>
</file>