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72FFA-DAD3-4BFC-BEB1-2900C346AEB3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32984-44AB-4ED1-B54B-850110402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RE4cpo0F-m4&amp;feature=youtu.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873_html_509959cc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9" name="Содержимое 3" descr="poslednii-zvonok-priglashenie-otkritk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3848" y="1988840"/>
            <a:ext cx="3096344" cy="25202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836712"/>
            <a:ext cx="6743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https://www.youtube.com/watch?v=RE4cpo0F-m4&amp;feature=youtu.be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2015-10-15T20:48:07Z</dcterms:created>
  <dcterms:modified xsi:type="dcterms:W3CDTF">2015-10-17T12:25:03Z</dcterms:modified>
</cp:coreProperties>
</file>