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60" r:id="rId3"/>
    <p:sldId id="259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51B7E-D2A9-448F-A58F-E1E342CACBC2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CFD29-1CE1-4F68-A09D-30CA9C128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CFD29-1CE1-4F68-A09D-30CA9C128AB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9AF6-7CA8-486D-AAC8-50723971478C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782AB-774E-4F03-8850-E347ADAE2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9AF6-7CA8-486D-AAC8-50723971478C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782AB-774E-4F03-8850-E347ADAE2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9AF6-7CA8-486D-AAC8-50723971478C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782AB-774E-4F03-8850-E347ADAE2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9AF6-7CA8-486D-AAC8-50723971478C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782AB-774E-4F03-8850-E347ADAE2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9AF6-7CA8-486D-AAC8-50723971478C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782AB-774E-4F03-8850-E347ADAE2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9AF6-7CA8-486D-AAC8-50723971478C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782AB-774E-4F03-8850-E347ADAE2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9AF6-7CA8-486D-AAC8-50723971478C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782AB-774E-4F03-8850-E347ADAE2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9AF6-7CA8-486D-AAC8-50723971478C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782AB-774E-4F03-8850-E347ADAE2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9AF6-7CA8-486D-AAC8-50723971478C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782AB-774E-4F03-8850-E347ADAE2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9AF6-7CA8-486D-AAC8-50723971478C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782AB-774E-4F03-8850-E347ADAE2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9AF6-7CA8-486D-AAC8-50723971478C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782AB-774E-4F03-8850-E347ADAE2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59AF6-7CA8-486D-AAC8-50723971478C}" type="datetimeFigureOut">
              <a:rPr lang="ru-RU" smtClean="0"/>
              <a:pPr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782AB-774E-4F03-8850-E347ADAE23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i="1" u="sng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Исследователь</a:t>
            </a:r>
            <a:r>
              <a:rPr lang="ru-RU" sz="4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–человек, занимающийся научными исследованиями.</a:t>
            </a:r>
            <a:br>
              <a:rPr lang="ru-RU" sz="4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i="1" u="sng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Исследовать</a:t>
            </a:r>
            <a:r>
              <a:rPr lang="ru-RU" sz="4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– </a:t>
            </a:r>
            <a:br>
              <a:rPr lang="ru-RU" sz="4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1. Подвергнуть научному изучению.</a:t>
            </a:r>
            <a:br>
              <a:rPr lang="ru-RU" sz="4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2.Осмотреть для выяснения, изучения чего – </a:t>
            </a:r>
            <a:r>
              <a:rPr lang="ru-RU" sz="40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нибудь</a:t>
            </a:r>
            <a:r>
              <a:rPr lang="ru-RU" sz="4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sz="40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l"/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5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Тема.</a:t>
            </a:r>
            <a:br>
              <a:rPr lang="ru-RU" sz="5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5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Умножаем на 9.</a:t>
            </a:r>
            <a:endParaRPr lang="ru-RU" sz="5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i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Задачи: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вспомнить табличные случаи умножения до 5;</a:t>
            </a:r>
            <a:b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изучить приемы умножения чисел на 9.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5400" b="1" u="sng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План 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b="1" dirty="0" smtClean="0">
                <a:solidFill>
                  <a:srgbClr val="7030A0"/>
                </a:solidFill>
              </a:rPr>
              <a:t>1. Наблюдение</a:t>
            </a:r>
            <a:br>
              <a:rPr lang="ru-RU" sz="5400" b="1" dirty="0" smtClean="0">
                <a:solidFill>
                  <a:srgbClr val="7030A0"/>
                </a:solidFill>
              </a:rPr>
            </a:br>
            <a:r>
              <a:rPr lang="ru-RU" sz="5400" b="1" dirty="0" smtClean="0">
                <a:solidFill>
                  <a:srgbClr val="7030A0"/>
                </a:solidFill>
              </a:rPr>
              <a:t>2. Сравнение</a:t>
            </a:r>
            <a:br>
              <a:rPr lang="ru-RU" sz="5400" b="1" dirty="0" smtClean="0">
                <a:solidFill>
                  <a:srgbClr val="7030A0"/>
                </a:solidFill>
              </a:rPr>
            </a:br>
            <a:r>
              <a:rPr lang="ru-RU" sz="5400" b="1" dirty="0" smtClean="0">
                <a:solidFill>
                  <a:srgbClr val="7030A0"/>
                </a:solidFill>
              </a:rPr>
              <a:t>3. Выводы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7</Words>
  <Application>Microsoft Office PowerPoint</Application>
  <PresentationFormat>Экран (4:3)</PresentationFormat>
  <Paragraphs>18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 Исследователь –человек, занимающийся научными исследованиями. Исследовать –  1. Подвергнуть научному изучению. 2.Осмотреть для выяснения, изучения чего – нибудь. </vt:lpstr>
      <vt:lpstr>Слайд 2</vt:lpstr>
      <vt:lpstr>Тема. Умножаем на 9.</vt:lpstr>
      <vt:lpstr>Задачи:  вспомнить табличные случаи умножения до 5; изучить приемы умножения чисел на 9.</vt:lpstr>
      <vt:lpstr>План  1. Наблюдение 2. Сравнение 3. Выводы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Тема. Умножаем на 9.</dc:title>
  <dc:creator>admin</dc:creator>
  <cp:lastModifiedBy>admin</cp:lastModifiedBy>
  <cp:revision>8</cp:revision>
  <dcterms:created xsi:type="dcterms:W3CDTF">2015-03-30T13:09:03Z</dcterms:created>
  <dcterms:modified xsi:type="dcterms:W3CDTF">2015-03-31T17:02:30Z</dcterms:modified>
</cp:coreProperties>
</file>