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/>
          </a:bodyPr>
          <a:lstStyle/>
          <a:p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358346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/>
              <a:t>                        </a:t>
            </a:r>
          </a:p>
          <a:p>
            <a:pPr algn="ctr">
              <a:buNone/>
            </a:pPr>
            <a:endParaRPr lang="ru-RU" sz="40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40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«Дидактическая игра »</a:t>
            </a:r>
          </a:p>
          <a:p>
            <a:pPr>
              <a:buNone/>
            </a:pPr>
            <a:r>
              <a:rPr lang="ru-RU" dirty="0" smtClean="0"/>
              <a:t>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                      </a:t>
            </a:r>
            <a:r>
              <a:rPr lang="ru-RU" dirty="0" smtClean="0">
                <a:solidFill>
                  <a:srgbClr val="002060"/>
                </a:solidFill>
              </a:rPr>
              <a:t>Подготовила: воспитатель первой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квалификационной категории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</a:t>
            </a:r>
            <a:r>
              <a:rPr lang="ru-RU" dirty="0" err="1" smtClean="0">
                <a:solidFill>
                  <a:srgbClr val="002060"/>
                </a:solidFill>
              </a:rPr>
              <a:t>Татарницева</a:t>
            </a:r>
            <a:r>
              <a:rPr lang="ru-RU" dirty="0" smtClean="0">
                <a:solidFill>
                  <a:srgbClr val="002060"/>
                </a:solidFill>
              </a:rPr>
              <a:t> Лариса Анатольевна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Picture 2" descr="D:\картинки\multik4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28604"/>
            <a:ext cx="2214578" cy="2000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71285334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72816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Тема: «Подари петушку перышко»</a:t>
            </a:r>
          </a:p>
          <a:p>
            <a:r>
              <a:rPr lang="ru-RU" sz="4000" dirty="0" smtClean="0"/>
              <a:t>Цель: учить различать и называть цвета, продолжать расширять и обогащать словарный запас, воспитывать у детей умение внимательно слушать.</a:t>
            </a:r>
            <a:endParaRPr lang="ru-RU" sz="40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  «С помощью дидактических игр воспитатель   осуществляет сенсорное воспитание детей, развивает познавательные процессы (любознательность, понимание взаимосвязи простейших явлений и т. д.). Он использует игру как средство развития мышления, речи, воображения, памяти, расширения и закрепления представлений об окружающей жизни».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383426105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77048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		Ход игры</a:t>
            </a:r>
          </a:p>
          <a:p>
            <a:r>
              <a:rPr lang="ru-RU" sz="3200" dirty="0" smtClean="0"/>
              <a:t>На мольберте изображен рисунок петуха без хвоста, рядом в коробочке лежат перышки .</a:t>
            </a:r>
            <a:endParaRPr lang="ru-RU" sz="3200" dirty="0"/>
          </a:p>
        </p:txBody>
      </p:sp>
      <p:pic>
        <p:nvPicPr>
          <p:cNvPr id="1026" name="Picture 2" descr="C:\Users\Петрович\Desktop\Новая папка (4)\DSC077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609528"/>
            <a:ext cx="4735688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Воспитатель предлагает подарить петуху перышки, сначала перышко дарит воспитатель, затем дети.</a:t>
            </a:r>
            <a:endParaRPr lang="ru-RU" sz="3600" dirty="0"/>
          </a:p>
        </p:txBody>
      </p:sp>
      <p:pic>
        <p:nvPicPr>
          <p:cNvPr id="2050" name="Picture 2" descr="C:\Users\Петрович\Desktop\Новая папка (4)\DSC077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92896"/>
            <a:ext cx="7272808" cy="410445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етрович\Desktop\Новая папка (4)\DSC07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етрович\Desktop\Новая папка (4)\DSC077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етрович\Desktop\Новая папка (4)\DSC077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60040"/>
            <a:ext cx="8352928" cy="52979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188640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процессе игры воспитатель обращает внимание цвет и размер </a:t>
            </a:r>
            <a:r>
              <a:rPr lang="ru-RU" sz="3600" dirty="0" err="1" smtClean="0"/>
              <a:t>перышков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</a:p>
          <a:p>
            <a:pPr>
              <a:buNone/>
            </a:pPr>
            <a:endParaRPr lang="ru-RU" sz="22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2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     </a:t>
            </a:r>
            <a:r>
              <a:rPr lang="ru-RU" dirty="0" smtClean="0">
                <a:solidFill>
                  <a:srgbClr val="002060"/>
                </a:solidFill>
              </a:rPr>
              <a:t>Дидактические игры математического характера для детей младшего дошкольного возраста содержат большие возможности расширять и закреплять знания о количестве: «один» и «много». Учат сравнивать предметы, усваивать их величины: длиннее — короче, одинаковые, больше — меньше.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2334254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170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Петрович</dc:creator>
  <cp:lastModifiedBy>Петрович</cp:lastModifiedBy>
  <cp:revision>4</cp:revision>
  <dcterms:created xsi:type="dcterms:W3CDTF">2013-11-09T09:29:40Z</dcterms:created>
  <dcterms:modified xsi:type="dcterms:W3CDTF">2013-11-09T10:00:18Z</dcterms:modified>
</cp:coreProperties>
</file>