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6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0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006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70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032250" y="1598613"/>
            <a:ext cx="3617913" cy="4497387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D05ED-ECE0-477A-A61D-5C27C9D44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691672"/>
      </p:ext>
    </p:extLst>
  </p:cSld>
  <p:clrMapOvr>
    <a:masterClrMapping/>
  </p:clrMapOvr>
  <p:transition advClick="0" advTm="1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47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54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4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032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74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18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86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039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FCD7C-F7D2-4C46-AE65-F34FD1F7BD4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20A0A-4997-453F-98C2-8AE9577EA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857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865187"/>
          </a:xfrm>
        </p:spPr>
        <p:txBody>
          <a:bodyPr/>
          <a:lstStyle/>
          <a:p>
            <a:pPr marL="109537" indent="0" algn="ctr" eaLnBrk="1" hangingPunct="1"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ru-RU" altLang="ru-RU" dirty="0">
                <a:solidFill>
                  <a:prstClr val="black"/>
                </a:solidFill>
              </a:rPr>
              <a:t>Вырезаем из ткани цветы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464646"/>
                </a:solidFill>
              </a:rPr>
              <a:t>Этап 5 </a:t>
            </a:r>
            <a:endParaRPr lang="ru-RU" dirty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44675"/>
            <a:ext cx="7023100" cy="4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23671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Этап  </a:t>
            </a:r>
            <a:r>
              <a:rPr lang="ru-RU" sz="3600" dirty="0"/>
              <a:t>6</a:t>
            </a:r>
            <a:endParaRPr lang="ru-RU" sz="3600" dirty="0" smtClean="0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052513"/>
            <a:ext cx="7993063" cy="936625"/>
          </a:xfrm>
        </p:spPr>
        <p:txBody>
          <a:bodyPr/>
          <a:lstStyle/>
          <a:p>
            <a:pPr marL="107950" indent="0"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altLang="ru-RU" sz="2800" b="1" smtClean="0"/>
              <a:t>Наклеиваем цветы на вазу клеем ПВА.</a:t>
            </a:r>
          </a:p>
        </p:txBody>
      </p:sp>
      <p:pic>
        <p:nvPicPr>
          <p:cNvPr id="11268" name="Picture 5" descr="C:\Users\Ученик\Desktop\фото Люда\_DSC1957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773238"/>
            <a:ext cx="7569200" cy="4679950"/>
          </a:xfrm>
          <a:noFill/>
        </p:spPr>
      </p:pic>
    </p:spTree>
    <p:extLst>
      <p:ext uri="{BB962C8B-B14F-4D97-AF65-F5344CB8AC3E}">
        <p14:creationId xmlns:p14="http://schemas.microsoft.com/office/powerpoint/2010/main" val="148225668"/>
      </p:ext>
    </p:extLst>
  </p:cSld>
  <p:clrMapOvr>
    <a:masterClrMapping/>
  </p:clrMapOvr>
  <p:transition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82572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dirty="0">
                <a:solidFill>
                  <a:srgbClr val="464646"/>
                </a:solidFill>
              </a:rPr>
              <a:t>Этап  </a:t>
            </a:r>
            <a:r>
              <a:rPr lang="ru-RU" sz="3600" dirty="0" smtClean="0">
                <a:solidFill>
                  <a:srgbClr val="464646"/>
                </a:solidFill>
              </a:rPr>
              <a:t>7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981075"/>
            <a:ext cx="7404100" cy="2232025"/>
          </a:xfrm>
        </p:spPr>
        <p:txBody>
          <a:bodyPr>
            <a:normAutofit fontScale="92500" lnSpcReduction="20000"/>
          </a:bodyPr>
          <a:lstStyle/>
          <a:p>
            <a:pPr marL="109537" indent="0" algn="ctr" eaLnBrk="1" hangingPunct="1">
              <a:buFont typeface="Wingdings 3" pitchFamily="18" charset="2"/>
              <a:buNone/>
              <a:defRPr/>
            </a:pPr>
            <a:r>
              <a:rPr lang="ru-RU" sz="2800" b="1" dirty="0" smtClean="0"/>
              <a:t>Закрепление рисунка.</a:t>
            </a:r>
          </a:p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ru-RU" dirty="0" smtClean="0"/>
              <a:t>После высыхания клея наносим бесцветный акриловый лак.</a:t>
            </a:r>
          </a:p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ru-RU" dirty="0" smtClean="0"/>
              <a:t>Этот слой предохранит вазу от влаги, а гуашь от смазывания.  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12292" name="Картинка 4"/>
          <p:cNvPicPr>
            <a:picLocks noGrp="1" noChangeAspect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2275" y="3357563"/>
            <a:ext cx="4865688" cy="3240087"/>
          </a:xfrm>
        </p:spPr>
      </p:pic>
    </p:spTree>
    <p:extLst>
      <p:ext uri="{BB962C8B-B14F-4D97-AF65-F5344CB8AC3E}">
        <p14:creationId xmlns:p14="http://schemas.microsoft.com/office/powerpoint/2010/main" val="651455803"/>
      </p:ext>
    </p:extLst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40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Этап 5 </vt:lpstr>
      <vt:lpstr>Этап  6</vt:lpstr>
      <vt:lpstr>Этап  7</vt:lpstr>
    </vt:vector>
  </TitlesOfParts>
  <Company>РЭС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комп</cp:lastModifiedBy>
  <cp:revision>9</cp:revision>
  <dcterms:created xsi:type="dcterms:W3CDTF">2015-10-17T13:15:36Z</dcterms:created>
  <dcterms:modified xsi:type="dcterms:W3CDTF">2015-10-17T13:29:55Z</dcterms:modified>
</cp:coreProperties>
</file>