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8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A5EAC-1EF6-492A-879C-40D30746D973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D4BE9-33C8-4724-B5CB-16B50DEE26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044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A5EAC-1EF6-492A-879C-40D30746D973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D4BE9-33C8-4724-B5CB-16B50DEE26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612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A5EAC-1EF6-492A-879C-40D30746D973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D4BE9-33C8-4724-B5CB-16B50DEE26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5243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032250" y="1598613"/>
            <a:ext cx="3617913" cy="4497387"/>
          </a:xfrm>
        </p:spPr>
        <p:txBody>
          <a:bodyPr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D05ED-ECE0-477A-A61D-5C27C9D44B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657232"/>
      </p:ext>
    </p:extLst>
  </p:cSld>
  <p:clrMapOvr>
    <a:masterClrMapping/>
  </p:clrMapOvr>
  <p:transition advClick="0" advTm="10000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A5EAC-1EF6-492A-879C-40D30746D973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D4BE9-33C8-4724-B5CB-16B50DEE26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394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A5EAC-1EF6-492A-879C-40D30746D973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D4BE9-33C8-4724-B5CB-16B50DEE26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3941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A5EAC-1EF6-492A-879C-40D30746D973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D4BE9-33C8-4724-B5CB-16B50DEE26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145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A5EAC-1EF6-492A-879C-40D30746D973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D4BE9-33C8-4724-B5CB-16B50DEE26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556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A5EAC-1EF6-492A-879C-40D30746D973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D4BE9-33C8-4724-B5CB-16B50DEE26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84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A5EAC-1EF6-492A-879C-40D30746D973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D4BE9-33C8-4724-B5CB-16B50DEE26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68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A5EAC-1EF6-492A-879C-40D30746D973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D4BE9-33C8-4724-B5CB-16B50DEE26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534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A5EAC-1EF6-492A-879C-40D30746D973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D4BE9-33C8-4724-B5CB-16B50DEE26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893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7A5EAC-1EF6-492A-879C-40D30746D973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D4BE9-33C8-4724-B5CB-16B50DEE26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033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13315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3316" name="Картинка 3"/>
          <p:cNvSpPr>
            <a:spLocks noGrp="1" noTextEdit="1"/>
          </p:cNvSpPr>
          <p:nvPr>
            <p:ph type="clipArt" sz="half" idx="2"/>
          </p:nvPr>
        </p:nvSpPr>
        <p:spPr/>
      </p:sp>
      <p:pic>
        <p:nvPicPr>
          <p:cNvPr id="133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20713"/>
            <a:ext cx="8528050" cy="5688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4710520"/>
      </p:ext>
    </p:extLst>
  </p:cSld>
  <p:clrMapOvr>
    <a:masterClrMapping/>
  </p:clrMapOvr>
  <p:transition advClick="0" advTm="10000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altLang="ru-RU" sz="3600" kern="0" dirty="0" smtClean="0">
                <a:solidFill>
                  <a:schemeClr val="tx1"/>
                </a:solidFill>
                <a:effectLst/>
                <a:latin typeface="Arial"/>
              </a:rPr>
              <a:t>Самооценка и  внешняя  оценка  изделия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63525" y="1598613"/>
            <a:ext cx="7764463" cy="4497387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spcBef>
                <a:spcPct val="20000"/>
              </a:spcBef>
              <a:buClrTx/>
              <a:buSzTx/>
              <a:buFont typeface="Wingdings 3" pitchFamily="18" charset="2"/>
              <a:buBlip>
                <a:blip r:embed="rId2"/>
              </a:buBlip>
              <a:defRPr/>
            </a:pPr>
            <a:r>
              <a:rPr lang="ru-RU" altLang="ru-RU" sz="2400" kern="0" dirty="0" smtClean="0">
                <a:solidFill>
                  <a:srgbClr val="000000"/>
                </a:solidFill>
                <a:latin typeface="Arial"/>
              </a:rPr>
              <a:t>ваза  для фруктов получилась  такой, как планировалась.</a:t>
            </a:r>
          </a:p>
          <a:p>
            <a:pPr marL="609600" indent="-609600" eaLnBrk="1" hangingPunct="1">
              <a:lnSpc>
                <a:spcPct val="90000"/>
              </a:lnSpc>
              <a:spcBef>
                <a:spcPct val="20000"/>
              </a:spcBef>
              <a:buClrTx/>
              <a:buSzTx/>
              <a:buFont typeface="Wingdings 3" pitchFamily="18" charset="2"/>
              <a:buBlip>
                <a:blip r:embed="rId2"/>
              </a:buBlip>
              <a:defRPr/>
            </a:pPr>
            <a:r>
              <a:rPr lang="ru-RU" altLang="ru-RU" sz="2400" kern="0" dirty="0" smtClean="0">
                <a:solidFill>
                  <a:srgbClr val="000000"/>
                </a:solidFill>
                <a:latin typeface="Arial"/>
              </a:rPr>
              <a:t>эта вещь  будет  радовать  глаз и поднимать  настроение.</a:t>
            </a:r>
          </a:p>
          <a:p>
            <a:pPr marL="609600" indent="-609600" eaLnBrk="1" hangingPunct="1">
              <a:lnSpc>
                <a:spcPct val="90000"/>
              </a:lnSpc>
              <a:spcBef>
                <a:spcPct val="20000"/>
              </a:spcBef>
              <a:buClrTx/>
              <a:buSzTx/>
              <a:buFont typeface="Wingdings 3" pitchFamily="18" charset="2"/>
              <a:buBlip>
                <a:blip r:embed="rId2"/>
              </a:buBlip>
              <a:defRPr/>
            </a:pPr>
            <a:r>
              <a:rPr lang="ru-RU" altLang="ru-RU" sz="2400" kern="0" dirty="0" smtClean="0">
                <a:solidFill>
                  <a:srgbClr val="000000"/>
                </a:solidFill>
                <a:latin typeface="Arial"/>
              </a:rPr>
              <a:t>мне очень приятно, что это я сама сделала  своими  руками.</a:t>
            </a:r>
          </a:p>
          <a:p>
            <a:pPr marL="609600" indent="-609600" eaLnBrk="1" hangingPunct="1">
              <a:lnSpc>
                <a:spcPct val="90000"/>
              </a:lnSpc>
              <a:spcBef>
                <a:spcPct val="20000"/>
              </a:spcBef>
              <a:buClrTx/>
              <a:buSzTx/>
              <a:buFont typeface="Wingdings 3" pitchFamily="18" charset="2"/>
              <a:buBlip>
                <a:blip r:embed="rId2"/>
              </a:buBlip>
              <a:defRPr/>
            </a:pPr>
            <a:r>
              <a:rPr lang="ru-RU" altLang="ru-RU" sz="2400" kern="0" dirty="0" smtClean="0">
                <a:solidFill>
                  <a:srgbClr val="000000"/>
                </a:solidFill>
                <a:latin typeface="Arial"/>
              </a:rPr>
              <a:t>мне было очень интересно работать в этой технике – эта работа очень воспитывает   усидчивость  и прививает  аккуратность.</a:t>
            </a:r>
          </a:p>
          <a:p>
            <a:pPr marL="609600" indent="-609600" eaLnBrk="1" hangingPunct="1">
              <a:lnSpc>
                <a:spcPct val="90000"/>
              </a:lnSpc>
              <a:spcBef>
                <a:spcPct val="20000"/>
              </a:spcBef>
              <a:buClrTx/>
              <a:buSzTx/>
              <a:buFont typeface="Wingdings 3" pitchFamily="18" charset="2"/>
              <a:buBlip>
                <a:blip r:embed="rId2"/>
              </a:buBlip>
              <a:defRPr/>
            </a:pPr>
            <a:r>
              <a:rPr lang="ru-RU" altLang="ru-RU" sz="2400" kern="0" dirty="0" smtClean="0">
                <a:solidFill>
                  <a:srgbClr val="000000"/>
                </a:solidFill>
                <a:latin typeface="Arial"/>
              </a:rPr>
              <a:t>я думаю, что следующее моё изделие в этой технике- посуда с различной народной росписью. </a:t>
            </a:r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14340" name="Картинка 3"/>
          <p:cNvSpPr>
            <a:spLocks noGrp="1" noTextEdit="1"/>
          </p:cNvSpPr>
          <p:nvPr>
            <p:ph type="clipArt" sz="half" idx="2"/>
          </p:nvPr>
        </p:nvSpPr>
        <p:spPr>
          <a:xfrm>
            <a:off x="7667625" y="1557338"/>
            <a:ext cx="90488" cy="4497387"/>
          </a:xfrm>
        </p:spPr>
      </p:sp>
    </p:spTree>
    <p:extLst>
      <p:ext uri="{BB962C8B-B14F-4D97-AF65-F5344CB8AC3E}">
        <p14:creationId xmlns:p14="http://schemas.microsoft.com/office/powerpoint/2010/main" val="3772189415"/>
      </p:ext>
    </p:extLst>
  </p:cSld>
  <p:clrMapOvr>
    <a:masterClrMapping/>
  </p:clrMapOvr>
  <p:transition advClick="0" advTm="10000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</Words>
  <Application>Microsoft Office PowerPoint</Application>
  <PresentationFormat>Экран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Самооценка и  внешняя  оценка  изделия</vt:lpstr>
    </vt:vector>
  </TitlesOfParts>
  <Company>РЭС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Самооценка и  внешняя  оценка  изделия</dc:title>
  <dc:creator>комп</dc:creator>
  <cp:lastModifiedBy>комп</cp:lastModifiedBy>
  <cp:revision>2</cp:revision>
  <dcterms:created xsi:type="dcterms:W3CDTF">2015-10-17T13:28:35Z</dcterms:created>
  <dcterms:modified xsi:type="dcterms:W3CDTF">2015-10-17T13:29:52Z</dcterms:modified>
</cp:coreProperties>
</file>