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64" r:id="rId2"/>
    <p:sldId id="265" r:id="rId3"/>
    <p:sldId id="256" r:id="rId4"/>
    <p:sldId id="257" r:id="rId5"/>
    <p:sldId id="259" r:id="rId6"/>
    <p:sldId id="263" r:id="rId7"/>
    <p:sldId id="260" r:id="rId8"/>
    <p:sldId id="261" r:id="rId9"/>
    <p:sldId id="266" r:id="rId10"/>
    <p:sldId id="268" r:id="rId11"/>
    <p:sldId id="269" r:id="rId12"/>
    <p:sldId id="270" r:id="rId13"/>
    <p:sldId id="267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68" d="100"/>
          <a:sy n="68" d="100"/>
        </p:scale>
        <p:origin x="-144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8B0F3-288B-44CD-973E-087C5C0B5769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BFE77-1B60-4565-A5F8-57905EBE7B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BFE77-1B60-4565-A5F8-57905EBE7B0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МБОУ «</a:t>
            </a:r>
            <a:r>
              <a:rPr lang="ru-RU" dirty="0" err="1" smtClean="0"/>
              <a:t>Илькинская</a:t>
            </a:r>
            <a:r>
              <a:rPr lang="ru-RU" dirty="0" smtClean="0"/>
              <a:t> СОШ»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Научно-практическая конференция в рамках </a:t>
            </a:r>
            <a:r>
              <a:rPr lang="ru-RU" sz="4000" b="1" dirty="0" smtClean="0">
                <a:solidFill>
                  <a:srgbClr val="FF0000"/>
                </a:solidFill>
              </a:rPr>
              <a:t>НОУ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«Интеллект</a:t>
            </a:r>
            <a:r>
              <a:rPr lang="ru-RU" sz="4000" b="1" dirty="0" smtClean="0">
                <a:solidFill>
                  <a:srgbClr val="FF0000"/>
                </a:solidFill>
              </a:rPr>
              <a:t>»</a:t>
            </a:r>
          </a:p>
          <a:p>
            <a:pPr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2014-2015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928670"/>
            <a:ext cx="7851648" cy="12715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Секция</a:t>
            </a:r>
            <a:br>
              <a:rPr lang="ru-RU" dirty="0" smtClean="0"/>
            </a:br>
            <a:r>
              <a:rPr lang="ru-RU" dirty="0" smtClean="0"/>
              <a:t> «Юные исследователи природы»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2357430"/>
            <a:ext cx="3387468" cy="428628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Цель: Развитие интеллектуального и творческого потенциала учащихся, формирование умения применять экспериментальные исследования для объяснения природных явлений. </a:t>
            </a:r>
          </a:p>
          <a:p>
            <a:pPr algn="ctr"/>
            <a:r>
              <a:rPr lang="ru-RU" dirty="0" smtClean="0"/>
              <a:t>Руководитель: </a:t>
            </a:r>
            <a:r>
              <a:rPr lang="ru-RU" dirty="0" err="1" smtClean="0"/>
              <a:t>Мелькунова</a:t>
            </a:r>
            <a:r>
              <a:rPr lang="ru-RU" dirty="0" smtClean="0"/>
              <a:t> Галина Анатольевна</a:t>
            </a:r>
            <a:endParaRPr lang="ru-RU" dirty="0"/>
          </a:p>
        </p:txBody>
      </p:sp>
      <p:pic>
        <p:nvPicPr>
          <p:cNvPr id="4" name="Рисунок 3" descr="IMG_0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285992"/>
            <a:ext cx="2857520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851648" cy="1200144"/>
          </a:xfrm>
        </p:spPr>
        <p:txBody>
          <a:bodyPr/>
          <a:lstStyle/>
          <a:p>
            <a:pPr algn="ctr"/>
            <a:r>
              <a:rPr lang="ru-RU" dirty="0" smtClean="0"/>
              <a:t>Секция «</a:t>
            </a:r>
            <a:r>
              <a:rPr lang="ru-RU" dirty="0" err="1" smtClean="0"/>
              <a:t>Инфознайка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1928802"/>
            <a:ext cx="4173286" cy="4572032"/>
          </a:xfrm>
        </p:spPr>
        <p:txBody>
          <a:bodyPr/>
          <a:lstStyle/>
          <a:p>
            <a:pPr algn="l"/>
            <a:r>
              <a:rPr lang="ru-RU" dirty="0" smtClean="0"/>
              <a:t>Цель: Привитие учащимся компьютерной грамотности, учить использовать электронные ресурсы.</a:t>
            </a:r>
          </a:p>
          <a:p>
            <a:r>
              <a:rPr lang="ru-RU" dirty="0" smtClean="0"/>
              <a:t>Руководитель:</a:t>
            </a:r>
          </a:p>
          <a:p>
            <a:r>
              <a:rPr lang="ru-RU" dirty="0" smtClean="0"/>
              <a:t>Тимин Иван Васильевич</a:t>
            </a:r>
            <a:endParaRPr lang="ru-RU" dirty="0"/>
          </a:p>
        </p:txBody>
      </p:sp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000240"/>
            <a:ext cx="2807987" cy="4077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Секция «Юный филолог»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2571744"/>
            <a:ext cx="3958972" cy="40005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Руководитель: учитель русского языка и литературы </a:t>
            </a:r>
          </a:p>
          <a:p>
            <a:r>
              <a:rPr lang="ru-RU" dirty="0" smtClean="0"/>
              <a:t>Юдина Светлана Анатольевна</a:t>
            </a:r>
          </a:p>
          <a:p>
            <a:r>
              <a:rPr lang="ru-RU" dirty="0" smtClean="0"/>
              <a:t>Цель</a:t>
            </a:r>
            <a:r>
              <a:rPr lang="ru-RU" dirty="0" smtClean="0"/>
              <a:t>: </a:t>
            </a:r>
            <a:r>
              <a:rPr lang="ru-RU" dirty="0" smtClean="0"/>
              <a:t>Развитие навыков </a:t>
            </a:r>
            <a:r>
              <a:rPr lang="ru-RU" dirty="0" smtClean="0"/>
              <a:t>устной  и письменной речи, </a:t>
            </a:r>
            <a:r>
              <a:rPr lang="ru-RU" dirty="0" smtClean="0"/>
              <a:t> применение этих навыков </a:t>
            </a:r>
            <a:r>
              <a:rPr lang="ru-RU" dirty="0" smtClean="0"/>
              <a:t>в жизни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500306"/>
            <a:ext cx="2571768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Наши достижения</a:t>
            </a:r>
            <a:endParaRPr lang="ru-RU" dirty="0"/>
          </a:p>
        </p:txBody>
      </p:sp>
      <p:pic>
        <p:nvPicPr>
          <p:cNvPr id="3" name="Рисунок 2" descr="Корчагина 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214422"/>
            <a:ext cx="1643073" cy="2500330"/>
          </a:xfrm>
          <a:prstGeom prst="rect">
            <a:avLst/>
          </a:prstGeom>
        </p:spPr>
      </p:pic>
      <p:pic>
        <p:nvPicPr>
          <p:cNvPr id="4" name="Рисунок 3" descr="Тим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1214422"/>
            <a:ext cx="1717119" cy="2428892"/>
          </a:xfrm>
          <a:prstGeom prst="rect">
            <a:avLst/>
          </a:prstGeom>
        </p:spPr>
      </p:pic>
      <p:pic>
        <p:nvPicPr>
          <p:cNvPr id="5" name="Рисунок 4" descr="Галушко Дмитрию Васильевичу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1214422"/>
            <a:ext cx="1616987" cy="2286016"/>
          </a:xfrm>
          <a:prstGeom prst="rect">
            <a:avLst/>
          </a:prstGeom>
        </p:spPr>
      </p:pic>
      <p:pic>
        <p:nvPicPr>
          <p:cNvPr id="6" name="Рисунок 5" descr="Галушк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3786190"/>
            <a:ext cx="2571768" cy="1818125"/>
          </a:xfrm>
          <a:prstGeom prst="rect">
            <a:avLst/>
          </a:prstGeom>
        </p:spPr>
      </p:pic>
      <p:pic>
        <p:nvPicPr>
          <p:cNvPr id="7" name="Рисунок 6" descr="Тими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86116" y="3786190"/>
            <a:ext cx="2643206" cy="1868630"/>
          </a:xfrm>
          <a:prstGeom prst="rect">
            <a:avLst/>
          </a:prstGeom>
        </p:spPr>
      </p:pic>
      <p:pic>
        <p:nvPicPr>
          <p:cNvPr id="8" name="Рисунок 7" descr="Осипова Н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3786190"/>
            <a:ext cx="2643206" cy="1868629"/>
          </a:xfrm>
          <a:prstGeom prst="rect">
            <a:avLst/>
          </a:prstGeom>
        </p:spPr>
      </p:pic>
      <p:pic>
        <p:nvPicPr>
          <p:cNvPr id="9" name="Рисунок 8" descr="Скан1_000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58016" y="1214422"/>
            <a:ext cx="159050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lide_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Год образования НОУ «Интеллект»: 2012-2013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814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Руководитель НОУ: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учитель математики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Еплова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Л.А.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Число секций: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11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7851648" cy="1828800"/>
          </a:xfrm>
        </p:spPr>
        <p:txBody>
          <a:bodyPr/>
          <a:lstStyle/>
          <a:p>
            <a:pPr algn="ctr"/>
            <a:r>
              <a:rPr lang="ru-RU" dirty="0" smtClean="0"/>
              <a:t>Секция « КВАНТ»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2071678"/>
            <a:ext cx="3782730" cy="321471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Руководитель:</a:t>
            </a:r>
          </a:p>
          <a:p>
            <a:r>
              <a:rPr lang="ru-RU" dirty="0" smtClean="0"/>
              <a:t> учитель математики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Еплова</a:t>
            </a:r>
            <a:r>
              <a:rPr lang="ru-RU" dirty="0" smtClean="0"/>
              <a:t>  </a:t>
            </a:r>
            <a:r>
              <a:rPr lang="ru-RU" dirty="0" smtClean="0"/>
              <a:t>Лариса Анатольевна</a:t>
            </a:r>
          </a:p>
          <a:p>
            <a:endParaRPr lang="ru-RU" dirty="0" smtClean="0"/>
          </a:p>
          <a:p>
            <a:r>
              <a:rPr lang="ru-RU" dirty="0" smtClean="0"/>
              <a:t>Цель: научиться применять математические процессы в жизненных ситуациях, углубить математическое познание мира.</a:t>
            </a:r>
          </a:p>
          <a:p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928934"/>
            <a:ext cx="4357718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851648" cy="1828800"/>
          </a:xfrm>
        </p:spPr>
        <p:txBody>
          <a:bodyPr/>
          <a:lstStyle/>
          <a:p>
            <a:r>
              <a:rPr lang="ru-RU" dirty="0" smtClean="0"/>
              <a:t>Секция  «Юные химики»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2357430"/>
            <a:ext cx="4173286" cy="3714776"/>
          </a:xfrm>
        </p:spPr>
        <p:txBody>
          <a:bodyPr>
            <a:normAutofit/>
          </a:bodyPr>
          <a:lstStyle/>
          <a:p>
            <a:r>
              <a:rPr lang="ru-RU" dirty="0" smtClean="0"/>
              <a:t>Руководитель: </a:t>
            </a:r>
          </a:p>
          <a:p>
            <a:r>
              <a:rPr lang="ru-RU" dirty="0" smtClean="0"/>
              <a:t>учитель химии и биологии</a:t>
            </a:r>
          </a:p>
          <a:p>
            <a:r>
              <a:rPr lang="ru-RU" dirty="0" smtClean="0"/>
              <a:t> Галушко Анна Алексеевна</a:t>
            </a:r>
          </a:p>
          <a:p>
            <a:r>
              <a:rPr lang="ru-RU" dirty="0" smtClean="0"/>
              <a:t>Цель: углубить познания в области химии и биологии, учиться применять на практике полученные знания</a:t>
            </a:r>
            <a:endParaRPr lang="ru-RU" dirty="0"/>
          </a:p>
        </p:txBody>
      </p:sp>
      <p:pic>
        <p:nvPicPr>
          <p:cNvPr id="4" name="Рисунок 3" descr="Галушко_А.А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571744"/>
            <a:ext cx="4000528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51648" cy="14144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Секция «Юные искатели»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2071678"/>
            <a:ext cx="3673220" cy="371477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 Руководитель:</a:t>
            </a:r>
          </a:p>
          <a:p>
            <a:pPr algn="ctr"/>
            <a:r>
              <a:rPr lang="ru-RU" dirty="0" smtClean="0"/>
              <a:t>Учитель географии</a:t>
            </a:r>
          </a:p>
          <a:p>
            <a:pPr algn="ctr"/>
            <a:r>
              <a:rPr lang="ru-RU" dirty="0" err="1" smtClean="0"/>
              <a:t>Зашкалова</a:t>
            </a:r>
            <a:r>
              <a:rPr lang="ru-RU" dirty="0" smtClean="0"/>
              <a:t> Светлана Ивановна</a:t>
            </a:r>
          </a:p>
          <a:p>
            <a:pPr algn="ctr"/>
            <a:r>
              <a:rPr lang="ru-RU" dirty="0" smtClean="0"/>
              <a:t>Цель: Углубленное изучение  материалов по географии, умение применять эти знания на практике</a:t>
            </a:r>
            <a:endParaRPr lang="ru-RU" dirty="0"/>
          </a:p>
        </p:txBody>
      </p:sp>
      <p:pic>
        <p:nvPicPr>
          <p:cNvPr id="4" name="Рисунок 3" descr="dsc01098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214554"/>
            <a:ext cx="3643338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Секция «</a:t>
            </a:r>
            <a:r>
              <a:rPr lang="ru-RU" sz="5400" dirty="0" err="1" smtClean="0"/>
              <a:t>Юныйисследователь</a:t>
            </a:r>
            <a:r>
              <a:rPr lang="ru-RU" sz="5400" dirty="0" smtClean="0"/>
              <a:t>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2643182"/>
            <a:ext cx="4530476" cy="371477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Руководитель секции</a:t>
            </a:r>
          </a:p>
          <a:p>
            <a:r>
              <a:rPr lang="ru-RU" dirty="0" smtClean="0"/>
              <a:t>Учитель истории </a:t>
            </a:r>
          </a:p>
          <a:p>
            <a:r>
              <a:rPr lang="ru-RU" dirty="0" smtClean="0"/>
              <a:t>Тимина Ирина Александровна</a:t>
            </a:r>
          </a:p>
          <a:p>
            <a:pPr algn="l"/>
            <a:r>
              <a:rPr lang="ru-RU" dirty="0" smtClean="0"/>
              <a:t>Цель: Творческое развитие юных исследователей</a:t>
            </a:r>
          </a:p>
          <a:p>
            <a:pPr algn="l"/>
            <a:r>
              <a:rPr lang="ru-RU" dirty="0" smtClean="0"/>
              <a:t>Развитие навыков самостоятельной научной работы</a:t>
            </a:r>
            <a:endParaRPr lang="ru-RU" dirty="0"/>
          </a:p>
        </p:txBody>
      </p:sp>
      <p:pic>
        <p:nvPicPr>
          <p:cNvPr id="4" name="Рисунок 3" descr="image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571744"/>
            <a:ext cx="2714644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851648" cy="1200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Секция</a:t>
            </a:r>
            <a:br>
              <a:rPr lang="ru-RU" dirty="0" smtClean="0"/>
            </a:br>
            <a:r>
              <a:rPr lang="ru-RU" dirty="0" smtClean="0"/>
              <a:t> «Юный переводчик»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2071678"/>
            <a:ext cx="4601914" cy="4071966"/>
          </a:xfrm>
        </p:spPr>
        <p:txBody>
          <a:bodyPr>
            <a:normAutofit/>
          </a:bodyPr>
          <a:lstStyle/>
          <a:p>
            <a:r>
              <a:rPr lang="ru-RU" dirty="0" smtClean="0"/>
              <a:t>Руководитель:</a:t>
            </a:r>
          </a:p>
          <a:p>
            <a:r>
              <a:rPr lang="ru-RU" dirty="0" smtClean="0"/>
              <a:t>Учитель английского языка</a:t>
            </a:r>
          </a:p>
          <a:p>
            <a:r>
              <a:rPr lang="ru-RU" dirty="0" smtClean="0"/>
              <a:t>Семенова Марина Анатольевна</a:t>
            </a:r>
          </a:p>
          <a:p>
            <a:r>
              <a:rPr lang="ru-RU" dirty="0" smtClean="0"/>
              <a:t>Цель: «Более глубокое изучение английского языка и применение на практике полученных умений и навыков»</a:t>
            </a:r>
            <a:endParaRPr lang="ru-RU" dirty="0"/>
          </a:p>
        </p:txBody>
      </p:sp>
      <p:pic>
        <p:nvPicPr>
          <p:cNvPr id="4" name="Рисунок 3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500306"/>
            <a:ext cx="4429156" cy="3731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Секция</a:t>
            </a:r>
            <a:br>
              <a:rPr lang="ru-RU" dirty="0" smtClean="0"/>
            </a:br>
            <a:r>
              <a:rPr lang="ru-RU" dirty="0" smtClean="0"/>
              <a:t> « Совершенствуй свой английский»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2500306"/>
            <a:ext cx="3958972" cy="3714776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Руководитель:</a:t>
            </a:r>
          </a:p>
          <a:p>
            <a:pPr algn="ctr"/>
            <a:r>
              <a:rPr lang="ru-RU" dirty="0" smtClean="0"/>
              <a:t>Учитель английского языка</a:t>
            </a:r>
          </a:p>
          <a:p>
            <a:pPr algn="ctr"/>
            <a:r>
              <a:rPr lang="ru-RU" dirty="0" smtClean="0"/>
              <a:t>Назарова Елена Васильевна</a:t>
            </a:r>
          </a:p>
          <a:p>
            <a:pPr algn="ctr"/>
            <a:r>
              <a:rPr lang="ru-RU" dirty="0" smtClean="0"/>
              <a:t>Цель: Совершенствовать разговорные навыки английского языка, учить применять их на практике.</a:t>
            </a:r>
            <a:endParaRPr lang="ru-RU" dirty="0"/>
          </a:p>
        </p:txBody>
      </p:sp>
      <p:pic>
        <p:nvPicPr>
          <p:cNvPr id="4" name="Рисунок 3" descr="image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357406"/>
            <a:ext cx="3357568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851648" cy="1200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Секция «Юный филолог»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1785926"/>
            <a:ext cx="3887534" cy="450059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 </a:t>
            </a:r>
            <a:endParaRPr lang="ru-RU" dirty="0" smtClean="0"/>
          </a:p>
          <a:p>
            <a:pPr algn="l"/>
            <a:r>
              <a:rPr lang="ru-RU" dirty="0" smtClean="0"/>
              <a:t>Цель: развитие интеллектуальных, творческих способностей учащихся, склонных к занятиям исследовательской деятельностью.</a:t>
            </a:r>
          </a:p>
          <a:p>
            <a:r>
              <a:rPr lang="ru-RU" dirty="0" smtClean="0"/>
              <a:t>Руководитель: </a:t>
            </a:r>
          </a:p>
          <a:p>
            <a:r>
              <a:rPr lang="ru-RU" dirty="0" smtClean="0"/>
              <a:t>Орлова Татьяна Николаевна</a:t>
            </a:r>
            <a:endParaRPr lang="ru-RU" dirty="0"/>
          </a:p>
        </p:txBody>
      </p:sp>
      <p:pic>
        <p:nvPicPr>
          <p:cNvPr id="4" name="Рисунок 3" descr="D:\Документы - 23.10.10\фотографии\я 026.jpg"/>
          <p:cNvPicPr/>
          <p:nvPr/>
        </p:nvPicPr>
        <p:blipFill>
          <a:blip r:embed="rId2" cstate="print"/>
          <a:srcRect l="-11397" t="-13987" r="-7770" b="-12433"/>
          <a:stretch>
            <a:fillRect/>
          </a:stretch>
        </p:blipFill>
        <p:spPr bwMode="auto">
          <a:xfrm>
            <a:off x="0" y="1928802"/>
            <a:ext cx="442912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187</TotalTime>
  <Words>297</Words>
  <Application>Microsoft Office PowerPoint</Application>
  <PresentationFormat>Экран (4:3)</PresentationFormat>
  <Paragraphs>61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МБОУ «Илькинская СОШ»</vt:lpstr>
      <vt:lpstr>Год образования НОУ «Интеллект»: 2012-2013</vt:lpstr>
      <vt:lpstr>Секция « КВАНТ»</vt:lpstr>
      <vt:lpstr>Секция  «Юные химики»</vt:lpstr>
      <vt:lpstr>Секция «Юные искатели»</vt:lpstr>
      <vt:lpstr>Секция «Юныйисследователь»</vt:lpstr>
      <vt:lpstr>Секция  «Юный переводчик»</vt:lpstr>
      <vt:lpstr>Секция  « Совершенствуй свой английский»</vt:lpstr>
      <vt:lpstr>Секция «Юный филолог»</vt:lpstr>
      <vt:lpstr>Секция  «Юные исследователи природы»</vt:lpstr>
      <vt:lpstr>Секция «Инфознайка»</vt:lpstr>
      <vt:lpstr>Секция «Юный филолог»</vt:lpstr>
      <vt:lpstr>Наши достижения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Школа</cp:lastModifiedBy>
  <cp:revision>23</cp:revision>
  <dcterms:created xsi:type="dcterms:W3CDTF">2015-01-14T08:21:34Z</dcterms:created>
  <dcterms:modified xsi:type="dcterms:W3CDTF">2015-03-10T10:48:05Z</dcterms:modified>
</cp:coreProperties>
</file>