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6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9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6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6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7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4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5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3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5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3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41F58-3E08-4954-B839-C645EBECA7F9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B4F0-A533-4073-91B6-724EC3129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3623" y="-275096"/>
            <a:ext cx="9708107" cy="2387600"/>
          </a:xfrm>
        </p:spPr>
        <p:txBody>
          <a:bodyPr/>
          <a:lstStyle/>
          <a:p>
            <a:r>
              <a:rPr lang="ru-RU" dirty="0" smtClean="0"/>
              <a:t>Дидактические игры детей дошкольного возраста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89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331" y="464024"/>
            <a:ext cx="10630469" cy="5712939"/>
          </a:xfrm>
        </p:spPr>
        <p:txBody>
          <a:bodyPr/>
          <a:lstStyle/>
          <a:p>
            <a:r>
              <a:rPr lang="ru-RU" dirty="0" smtClean="0"/>
              <a:t>Воспитатель </a:t>
            </a:r>
            <a:r>
              <a:rPr lang="ru-RU" dirty="0"/>
              <a:t>одновременно является и учителем, и участником игры. Он учит и играет, а дети, играя, учатся.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49" y="1405720"/>
            <a:ext cx="6400800" cy="513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7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149" y="259307"/>
            <a:ext cx="10739651" cy="5917656"/>
          </a:xfrm>
        </p:spPr>
        <p:txBody>
          <a:bodyPr/>
          <a:lstStyle/>
          <a:p>
            <a:r>
              <a:rPr lang="ru-RU" dirty="0" smtClean="0"/>
              <a:t>Игра развивает: </a:t>
            </a:r>
          </a:p>
          <a:p>
            <a:pPr marL="514350" indent="-514350">
              <a:buAutoNum type="arabicPeriod"/>
            </a:pPr>
            <a:r>
              <a:rPr lang="ru-RU" dirty="0" smtClean="0"/>
              <a:t>Внимание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Память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Мышление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воображение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55" y="635296"/>
            <a:ext cx="7199551" cy="516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9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93" y="354842"/>
            <a:ext cx="10698707" cy="5822121"/>
          </a:xfrm>
        </p:spPr>
        <p:txBody>
          <a:bodyPr/>
          <a:lstStyle/>
          <a:p>
            <a:r>
              <a:rPr lang="ru-RU" dirty="0" smtClean="0"/>
              <a:t>Играя ребенок приобретает:</a:t>
            </a:r>
          </a:p>
          <a:p>
            <a:pPr marL="514350" indent="-514350">
              <a:buAutoNum type="arabicPeriod"/>
            </a:pPr>
            <a:r>
              <a:rPr lang="ru-RU" dirty="0" smtClean="0"/>
              <a:t>Знания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Умения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Навыки</a:t>
            </a:r>
          </a:p>
          <a:p>
            <a:pPr marL="514350" indent="-514350">
              <a:buAutoNum type="arabicPeriod"/>
            </a:pPr>
            <a:r>
              <a:rPr lang="ru-RU" dirty="0" smtClean="0"/>
              <a:t>Способности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922" y="811572"/>
            <a:ext cx="6222810" cy="536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82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 направлена на развитие: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Восприятие: Формирует у ребенка умение анализировать предметы по таким признакам как цвет, форма, величина</a:t>
            </a:r>
          </a:p>
          <a:p>
            <a:r>
              <a:rPr lang="ru-RU" dirty="0" smtClean="0"/>
              <a:t>Творческие способности: Развитие воображения и нестандартного мышления</a:t>
            </a:r>
          </a:p>
          <a:p>
            <a:r>
              <a:rPr lang="ru-RU" dirty="0" smtClean="0"/>
              <a:t>Внимание: Формирует у ребенка умение сосредотачиваться на определенных сторонах и явлениях действительности</a:t>
            </a:r>
          </a:p>
          <a:p>
            <a:r>
              <a:rPr lang="ru-RU" dirty="0" smtClean="0"/>
              <a:t>Память: Становится произвольной</a:t>
            </a:r>
          </a:p>
          <a:p>
            <a:r>
              <a:rPr lang="ru-RU" dirty="0" smtClean="0"/>
              <a:t>Мышление: Наглядно- действительное, наглядно- образное, логическое</a:t>
            </a:r>
          </a:p>
          <a:p>
            <a:r>
              <a:rPr lang="ru-RU" dirty="0" smtClean="0"/>
              <a:t>Подготовка ребенка к школе: Развивает элементарные математические представления, знакомит со звуковым анализом слова, готовит руку к овладению письмом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44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Руководство дидактической игрой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Предложение игры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Объяснение правил игры и контроль за выполнением правил 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Решение дидактической задачи и поддержание интереса к игре</a:t>
            </a:r>
          </a:p>
          <a:p>
            <a:pPr marL="514350" indent="-514350">
              <a:buAutoNum type="arabicPeriod"/>
            </a:pPr>
            <a:r>
              <a:rPr lang="ru-RU" dirty="0" smtClean="0"/>
              <a:t>Организационное окончание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035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7" y="228648"/>
            <a:ext cx="6783264" cy="40021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83" y="2363408"/>
            <a:ext cx="609600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31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63" y="2713260"/>
            <a:ext cx="5410741" cy="37898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534" y="323850"/>
            <a:ext cx="5520699" cy="390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170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358" y="468050"/>
            <a:ext cx="4566495" cy="58270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45" y="468050"/>
            <a:ext cx="3965811" cy="575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61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144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Дидактические игры детей дошкольного возраста</vt:lpstr>
      <vt:lpstr>Презентация PowerPoint</vt:lpstr>
      <vt:lpstr>Презентация PowerPoint</vt:lpstr>
      <vt:lpstr>Презентация PowerPoint</vt:lpstr>
      <vt:lpstr>Дидактическая игра направлена на развитие: </vt:lpstr>
      <vt:lpstr>Руководство дидактической игрой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детей дошкольного возраста</dc:title>
  <dc:creator>Ксения</dc:creator>
  <cp:lastModifiedBy>Ксения</cp:lastModifiedBy>
  <cp:revision>5</cp:revision>
  <dcterms:created xsi:type="dcterms:W3CDTF">2015-10-15T17:27:55Z</dcterms:created>
  <dcterms:modified xsi:type="dcterms:W3CDTF">2015-10-15T18:21:07Z</dcterms:modified>
</cp:coreProperties>
</file>