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FDE8B-8399-495F-AEDE-27F9A13CE021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E7963-92FF-4B21-8B58-1BBC47A8B45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159180592_15479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4290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500043"/>
            <a:ext cx="46434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72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«Сирены»</a:t>
            </a:r>
            <a:endParaRPr lang="ru-RU" sz="720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929190" y="5124804"/>
            <a:ext cx="4067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ученица 4  «В» класса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Гюнзикова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Алина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Учитель: 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Сесинова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Татьяна Алексеевна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857230"/>
            <a:ext cx="7729566" cy="6172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429132"/>
            <a:ext cx="8472518" cy="24288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Сирены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древнегреческой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мифологии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морские существа, олицетворявшие собой обманчивую, но очаровательную морскую поверхность, под которой скрываются острые утёсы или мели.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Сирены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полуптицы-полуженщины (гарпии) или полурыбы-полуженщины (русалки), унаследовавшие от отца дикую стихийность, а от матери-музы — божественный голос. </a:t>
            </a:r>
          </a:p>
        </p:txBody>
      </p:sp>
      <p:pic>
        <p:nvPicPr>
          <p:cNvPr id="4" name="Рисунок 3" descr="100447126_sirens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4286280" cy="4286280"/>
          </a:xfrm>
          <a:prstGeom prst="rect">
            <a:avLst/>
          </a:prstGeom>
        </p:spPr>
      </p:pic>
      <p:pic>
        <p:nvPicPr>
          <p:cNvPr id="7" name="Рисунок 6" descr="p_sire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428604"/>
            <a:ext cx="4143372" cy="41486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571480"/>
            <a:ext cx="3971924" cy="8918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0"/>
            <a:ext cx="4071966" cy="6858000"/>
          </a:xfrm>
        </p:spPr>
        <p:txBody>
          <a:bodyPr>
            <a:normAutofit fontScale="25000" lnSpcReduction="20000"/>
          </a:bodyPr>
          <a:lstStyle/>
          <a:p>
            <a:pPr algn="just"/>
            <a:endParaRPr lang="ru-RU" sz="8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Сирены представлялись в образе крылатых дев или женщин с рыбьим хвостом, или дев с птичьим телом и куриными ногами. Существовало несколько сказаний, объяснявших, почему они приобрели такой облик. Они были спутницами Персефоны. </a:t>
            </a:r>
          </a:p>
          <a:p>
            <a:pPr algn="just"/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100906201_10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2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3500438"/>
            <a:ext cx="4286280" cy="3170099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ong_Of_The_Sea_by_cosmosu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4714908" cy="6286544"/>
          </a:xfrm>
        </p:spPr>
      </p:pic>
      <p:sp>
        <p:nvSpPr>
          <p:cNvPr id="5" name="Прямоугольник 4"/>
          <p:cNvSpPr/>
          <p:nvPr/>
        </p:nvSpPr>
        <p:spPr>
          <a:xfrm>
            <a:off x="5357818" y="285728"/>
            <a:ext cx="35004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похищения Персефоны блуждали и пришли в землю Аполлона, где Деметра сделала их крылатыми, ибо они не помогли Персефоне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либо боги превратили их в птиц как раз для того, чтобы они могли искать Персефону, либо оплакивали похищение Персефоны, бежали к скале Аполлона и превратились в птиц.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72066" y="357166"/>
            <a:ext cx="378621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Они обитали на западе, на острове между землей Цирцеи и Сциллой,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сидя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цветущем прибрежном лугу, чарующими песнями заманивали плывущих мимо путников, которые, забыв все на свете, подплывали к волшебному острову и погибали вместе с кораблями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Лишь благодаря предостережению Цирцеи, Одиссей избег коварных сирен. Он приказал привязать себя к мачте корабля и повелел залить воском уши своих товарищей</a:t>
            </a:r>
            <a:r>
              <a:rPr lang="ru-RU" sz="2800" dirty="0"/>
              <a:t> </a:t>
            </a:r>
          </a:p>
        </p:txBody>
      </p:sp>
      <p:pic>
        <p:nvPicPr>
          <p:cNvPr id="4" name="Рисунок 3" descr="70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2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ece020 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2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6380" y="1"/>
            <a:ext cx="385762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Сиренам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было предсказано, что они погибнут, когда кто-либо из путников пройдет мимо их острова, не поддавшись искушению; поэтому, когда мимо них проплыл корабль Одиссея, они бросились в море и обратились в утесы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5725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Использованные ресурсы: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1.Энциклопедия Мифологии.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Мифологическая энциклопедия.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Джон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Уотерхаус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«Одиссей и Сирены».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Сирены. Современные художники.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Мифические существа. Современные художники.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64399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iratesoftheCaribbeanFremdeGezeiten-Filmszene-748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1500174"/>
            <a:ext cx="8572500" cy="51435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205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</dc:creator>
  <cp:lastModifiedBy>Полина</cp:lastModifiedBy>
  <cp:revision>8</cp:revision>
  <dcterms:created xsi:type="dcterms:W3CDTF">2015-10-16T16:17:59Z</dcterms:created>
  <dcterms:modified xsi:type="dcterms:W3CDTF">2015-10-16T17:35:41Z</dcterms:modified>
</cp:coreProperties>
</file>