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5" r:id="rId4"/>
    <p:sldId id="260" r:id="rId5"/>
    <p:sldId id="262" r:id="rId6"/>
    <p:sldId id="263" r:id="rId7"/>
    <p:sldId id="264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2C44D-2CE3-4119-898F-4720897A2696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223DA-7D89-4AB9-A9A8-461BAEF4D1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2C44D-2CE3-4119-898F-4720897A2696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223DA-7D89-4AB9-A9A8-461BAEF4D1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2C44D-2CE3-4119-898F-4720897A2696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223DA-7D89-4AB9-A9A8-461BAEF4D1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2C44D-2CE3-4119-898F-4720897A2696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223DA-7D89-4AB9-A9A8-461BAEF4D1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2C44D-2CE3-4119-898F-4720897A2696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223DA-7D89-4AB9-A9A8-461BAEF4D1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2C44D-2CE3-4119-898F-4720897A2696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223DA-7D89-4AB9-A9A8-461BAEF4D1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2C44D-2CE3-4119-898F-4720897A2696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223DA-7D89-4AB9-A9A8-461BAEF4D1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2C44D-2CE3-4119-898F-4720897A2696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223DA-7D89-4AB9-A9A8-461BAEF4D1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2C44D-2CE3-4119-898F-4720897A2696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223DA-7D89-4AB9-A9A8-461BAEF4D1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2C44D-2CE3-4119-898F-4720897A2696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223DA-7D89-4AB9-A9A8-461BAEF4D1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2C44D-2CE3-4119-898F-4720897A2696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223DA-7D89-4AB9-A9A8-461BAEF4D1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C2C44D-2CE3-4119-898F-4720897A2696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1223DA-7D89-4AB9-A9A8-461BAEF4D10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496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/>
              <a:t>Закрепление знаний об имени прилагательном</a:t>
            </a:r>
            <a:endParaRPr lang="ru-RU" sz="4800" dirty="0"/>
          </a:p>
        </p:txBody>
      </p:sp>
      <p:pic>
        <p:nvPicPr>
          <p:cNvPr id="8194" name="Picture 2" descr="http://kakimenno.ru/uploads/posts/2013-03/1363982958_prilagatelno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905754"/>
            <a:ext cx="8217363" cy="47407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23728" y="1484784"/>
            <a:ext cx="4572000" cy="489364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Не скажем мы “прекрасное”, </a:t>
            </a:r>
            <a:br>
              <a:rPr lang="ru-RU" sz="2400" dirty="0" smtClean="0"/>
            </a:br>
            <a:r>
              <a:rPr lang="ru-RU" sz="2400" dirty="0" smtClean="0"/>
              <a:t>Не скажем “безобразное”,</a:t>
            </a:r>
            <a:br>
              <a:rPr lang="ru-RU" sz="2400" dirty="0" smtClean="0"/>
            </a:br>
            <a:r>
              <a:rPr lang="ru-RU" sz="2400" dirty="0" smtClean="0"/>
              <a:t>Не скажем маме “милая,</a:t>
            </a:r>
            <a:br>
              <a:rPr lang="ru-RU" sz="2400" dirty="0" smtClean="0"/>
            </a:br>
            <a:r>
              <a:rPr lang="ru-RU" sz="2400" dirty="0" smtClean="0"/>
              <a:t>Красивая, любимая”,</a:t>
            </a:r>
            <a:br>
              <a:rPr lang="ru-RU" sz="2400" dirty="0" smtClean="0"/>
            </a:br>
            <a:r>
              <a:rPr lang="ru-RU" sz="2400" dirty="0" smtClean="0"/>
              <a:t>Отцу, и брату, и сестре</a:t>
            </a:r>
            <a:br>
              <a:rPr lang="ru-RU" sz="2400" dirty="0" smtClean="0"/>
            </a:br>
            <a:r>
              <a:rPr lang="ru-RU" sz="2400" dirty="0" smtClean="0"/>
              <a:t>Не сможем говорить нигде</a:t>
            </a:r>
            <a:br>
              <a:rPr lang="ru-RU" sz="2400" dirty="0" smtClean="0"/>
            </a:br>
            <a:r>
              <a:rPr lang="ru-RU" sz="2400" dirty="0" smtClean="0"/>
              <a:t>Эти замечательные</a:t>
            </a:r>
            <a:br>
              <a:rPr lang="ru-RU" sz="2400" dirty="0" smtClean="0"/>
            </a:br>
            <a:r>
              <a:rPr lang="ru-RU" sz="2400" dirty="0" smtClean="0"/>
              <a:t>Прилагательные.</a:t>
            </a:r>
            <a:br>
              <a:rPr lang="ru-RU" sz="2400" dirty="0" smtClean="0"/>
            </a:br>
            <a:r>
              <a:rPr lang="ru-RU" sz="2400" dirty="0" smtClean="0"/>
              <a:t>Чтобы всё отличным стало</a:t>
            </a:r>
            <a:br>
              <a:rPr lang="ru-RU" sz="2400" dirty="0" smtClean="0"/>
            </a:br>
            <a:r>
              <a:rPr lang="ru-RU" sz="2400" dirty="0" smtClean="0"/>
              <a:t>Разных признаков немало</a:t>
            </a:r>
            <a:br>
              <a:rPr lang="ru-RU" sz="2400" dirty="0" smtClean="0"/>
            </a:br>
            <a:r>
              <a:rPr lang="ru-RU" sz="2400" dirty="0" smtClean="0"/>
              <a:t>Будем всюду замечать</a:t>
            </a:r>
            <a:br>
              <a:rPr lang="ru-RU" sz="2400" dirty="0" smtClean="0"/>
            </a:br>
            <a:r>
              <a:rPr lang="ru-RU" sz="2400" dirty="0" smtClean="0"/>
              <a:t>И к месту в речи</a:t>
            </a:r>
            <a:br>
              <a:rPr lang="ru-RU" sz="2400" dirty="0" smtClean="0"/>
            </a:br>
            <a:r>
              <a:rPr lang="ru-RU" sz="2400" dirty="0" smtClean="0"/>
              <a:t>Их вставлять.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835696" y="332656"/>
            <a:ext cx="56105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Имя прилагательное</a:t>
            </a:r>
            <a:endParaRPr lang="ru-RU" sz="4800" dirty="0"/>
          </a:p>
        </p:txBody>
      </p:sp>
      <p:sp>
        <p:nvSpPr>
          <p:cNvPr id="7" name="TextBox 6"/>
          <p:cNvSpPr txBox="1"/>
          <p:nvPr/>
        </p:nvSpPr>
        <p:spPr>
          <a:xfrm rot="1738857">
            <a:off x="251520" y="2132856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Милая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 rot="19493829">
            <a:off x="683568" y="3861048"/>
            <a:ext cx="139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Прекрасная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 rot="1174552">
            <a:off x="7452320" y="1700808"/>
            <a:ext cx="1590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Удивительная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 rot="20068978">
            <a:off x="6876256" y="3356992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зимняя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 rot="1562082">
            <a:off x="7009518" y="5059689"/>
            <a:ext cx="1158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вкусная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 rot="1813348">
            <a:off x="827584" y="5445224"/>
            <a:ext cx="1176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отважный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fs00.infourok.ru/images/doc/224/23403/1/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0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548680"/>
            <a:ext cx="689105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К данным словам запишите однокоренные </a:t>
            </a:r>
          </a:p>
          <a:p>
            <a:pPr algn="ctr"/>
            <a:r>
              <a:rPr lang="ru-RU" sz="2800" dirty="0" smtClean="0"/>
              <a:t>имена прилагательные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6804248" y="1700808"/>
            <a:ext cx="12987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весна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2339752" y="1844824"/>
            <a:ext cx="15619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апрель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6156176" y="4437112"/>
            <a:ext cx="9925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лес</a:t>
            </a:r>
            <a:endParaRPr lang="ru-RU" sz="4400" dirty="0"/>
          </a:p>
        </p:txBody>
      </p:sp>
      <p:pic>
        <p:nvPicPr>
          <p:cNvPr id="5122" name="Picture 2" descr="http://www.funlib.ru/cimg/2014/101602/222489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3" y="1700809"/>
            <a:ext cx="1944216" cy="1446698"/>
          </a:xfrm>
          <a:prstGeom prst="rect">
            <a:avLst/>
          </a:prstGeom>
          <a:noFill/>
        </p:spPr>
      </p:pic>
      <p:pic>
        <p:nvPicPr>
          <p:cNvPr id="5124" name="Picture 4" descr="http://aviatoru.at.ua/_fr/1/86227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44824"/>
            <a:ext cx="2016224" cy="1512767"/>
          </a:xfrm>
          <a:prstGeom prst="rect">
            <a:avLst/>
          </a:prstGeom>
          <a:noFill/>
        </p:spPr>
      </p:pic>
      <p:pic>
        <p:nvPicPr>
          <p:cNvPr id="5126" name="Picture 6" descr="http://www.funlib.ru/cimg/2014/101906/00234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3861048"/>
            <a:ext cx="3644792" cy="23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548680"/>
            <a:ext cx="669221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Подбери антонимы к данным</a:t>
            </a:r>
          </a:p>
          <a:p>
            <a:pPr algn="ctr"/>
            <a:r>
              <a:rPr lang="ru-RU" sz="4000" dirty="0" smtClean="0"/>
              <a:t> прилагательным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2348880"/>
            <a:ext cx="27648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Пасмурный день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3501008"/>
            <a:ext cx="26670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Холодный ветер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4869160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Тяжелая туча</a:t>
            </a:r>
            <a:endParaRPr lang="ru-RU" sz="2800" dirty="0"/>
          </a:p>
        </p:txBody>
      </p:sp>
      <p:pic>
        <p:nvPicPr>
          <p:cNvPr id="3074" name="Picture 2" descr="http://files.padlib.com/soft/2570a3614ff471ccf55aadcd5b60d5fb/Autumn-Sun-2880x19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1700808"/>
            <a:ext cx="2375009" cy="1584176"/>
          </a:xfrm>
          <a:prstGeom prst="rect">
            <a:avLst/>
          </a:prstGeom>
          <a:noFill/>
        </p:spPr>
      </p:pic>
      <p:pic>
        <p:nvPicPr>
          <p:cNvPr id="3076" name="Picture 4" descr="http://www.stihi.ru/pics/2010/09/10/61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3068960"/>
            <a:ext cx="2520280" cy="1680187"/>
          </a:xfrm>
          <a:prstGeom prst="rect">
            <a:avLst/>
          </a:prstGeom>
          <a:noFill/>
        </p:spPr>
      </p:pic>
      <p:pic>
        <p:nvPicPr>
          <p:cNvPr id="3078" name="Picture 6" descr="http://onpape.com/data/onpape.com-38885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4869160"/>
            <a:ext cx="2814360" cy="1584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3808" y="260648"/>
            <a:ext cx="312636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Эстафета</a:t>
            </a:r>
            <a:endParaRPr lang="ru-RU" sz="6000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3534013"/>
            <a:ext cx="8587992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Выход		записка			зимушка</a:t>
            </a:r>
          </a:p>
          <a:p>
            <a:r>
              <a:rPr lang="ru-RU" sz="3200" dirty="0"/>
              <a:t>р</a:t>
            </a:r>
            <a:r>
              <a:rPr lang="ru-RU" sz="3200" dirty="0" smtClean="0"/>
              <a:t>азбег		заварка			звездочка</a:t>
            </a:r>
          </a:p>
          <a:p>
            <a:r>
              <a:rPr lang="ru-RU" sz="3200" dirty="0"/>
              <a:t>у</a:t>
            </a:r>
            <a:r>
              <a:rPr lang="ru-RU" sz="3200" dirty="0" smtClean="0"/>
              <a:t>говор		нагрузка			гнездышко</a:t>
            </a:r>
          </a:p>
          <a:p>
            <a:r>
              <a:rPr lang="ru-RU" sz="3200" dirty="0"/>
              <a:t>п</a:t>
            </a:r>
            <a:r>
              <a:rPr lang="ru-RU" sz="3200" dirty="0" smtClean="0"/>
              <a:t>ерелет		посадка			беленький</a:t>
            </a:r>
          </a:p>
          <a:p>
            <a:r>
              <a:rPr lang="ru-RU" sz="3200" dirty="0"/>
              <a:t>п</a:t>
            </a:r>
            <a:r>
              <a:rPr lang="ru-RU" sz="3200" dirty="0" smtClean="0"/>
              <a:t>одпись		бездельники		ключики</a:t>
            </a:r>
          </a:p>
          <a:p>
            <a:r>
              <a:rPr lang="ru-RU" sz="3200" dirty="0"/>
              <a:t>п</a:t>
            </a:r>
            <a:r>
              <a:rPr lang="ru-RU" sz="3200" dirty="0" smtClean="0"/>
              <a:t>ригород		наклейка			дубовый</a:t>
            </a:r>
          </a:p>
          <a:p>
            <a:endParaRPr lang="ru-RU" dirty="0"/>
          </a:p>
        </p:txBody>
      </p:sp>
      <p:pic>
        <p:nvPicPr>
          <p:cNvPr id="2050" name="Picture 2" descr="http://rushkolnik.ru/tw_files/21488/d-21487322/7z-docs/14_html_m11a352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196752"/>
            <a:ext cx="6336704" cy="224141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347864" y="2780928"/>
            <a:ext cx="33773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 столбик(1 колонка)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347864" y="1124744"/>
            <a:ext cx="33773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2 столбик(2 колонка)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275856" y="2204864"/>
            <a:ext cx="33773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3 столбик(3 колонка)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3275856" y="1628800"/>
            <a:ext cx="35809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п</a:t>
            </a:r>
            <a:r>
              <a:rPr lang="ru-RU" sz="2800" dirty="0" smtClean="0"/>
              <a:t>ридумай сам 3 слова</a:t>
            </a: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260648"/>
            <a:ext cx="590520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Вставь подходящие по смыслу имена</a:t>
            </a:r>
          </a:p>
          <a:p>
            <a:pPr algn="ctr"/>
            <a:r>
              <a:rPr lang="ru-RU" sz="2800" dirty="0" smtClean="0"/>
              <a:t> прилагательные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340768"/>
            <a:ext cx="79208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Хороша _____________ весна в лесу! Ярко светит ____________ </a:t>
            </a:r>
            <a:r>
              <a:rPr lang="ru-RU" sz="2800" dirty="0" err="1" smtClean="0"/>
              <a:t>сонце</a:t>
            </a:r>
            <a:r>
              <a:rPr lang="ru-RU" sz="2800" dirty="0" smtClean="0"/>
              <a:t>. _____________ облака украшают _______________  небо. Смолой запахли ________ почки. С пригорка зажурчал ___________ ручеёк.  </a:t>
            </a:r>
            <a:r>
              <a:rPr lang="ru-RU" sz="2800" dirty="0" err="1" smtClean="0"/>
              <a:t>__________и</a:t>
            </a:r>
            <a:r>
              <a:rPr lang="ru-RU" sz="2800" dirty="0" smtClean="0"/>
              <a:t> ___________ лес весной!</a:t>
            </a:r>
            <a:endParaRPr lang="ru-RU" sz="2800" dirty="0"/>
          </a:p>
        </p:txBody>
      </p:sp>
      <p:pic>
        <p:nvPicPr>
          <p:cNvPr id="1026" name="Picture 2" descr="http://www2.stihi.ru/pics/2015/04/15/1030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4342" y="3645024"/>
            <a:ext cx="2586191" cy="32129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836712"/>
            <a:ext cx="39334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http://aviatoru.at.ua/_fr/1/8622752.jpg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412776"/>
            <a:ext cx="52565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http://www.funlib.ru/cimg/2014/101906/0023415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916832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http://files.padlib.com/soft/2570a3614ff471ccf55aadcd5b60d5fb/Autumn-Sun-2880x1920.jpg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2780928"/>
            <a:ext cx="45688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http://www.stihi.ru/pics/2010/09/10/6102.jpg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3356992"/>
            <a:ext cx="7776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http://onpape.com/data/onpape.com-38885001.jpg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3933056"/>
            <a:ext cx="7992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http://www2.stihi.ru/pics/2015/04/15/10302.gif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483768" y="260648"/>
            <a:ext cx="29629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Интернет ресурсы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55576" y="4437112"/>
            <a:ext cx="7992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http://kakimenno.ru/uploads/posts/2013-03/1363982958_prilagatelnoe.jpg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27584" y="5013176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http://fs00.infourok.ru/images/doc/224/23403/1/img3.jpg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128</Words>
  <Application>Microsoft Office PowerPoint</Application>
  <PresentationFormat>Экран (4:3)</PresentationFormat>
  <Paragraphs>42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12</cp:revision>
  <dcterms:created xsi:type="dcterms:W3CDTF">2015-10-17T05:34:01Z</dcterms:created>
  <dcterms:modified xsi:type="dcterms:W3CDTF">2015-10-17T07:28:10Z</dcterms:modified>
</cp:coreProperties>
</file>