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5" r:id="rId9"/>
    <p:sldId id="267" r:id="rId10"/>
    <p:sldId id="268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сихолог 111\Pictures\images (1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1104728" y="1412776"/>
            <a:ext cx="7704856" cy="295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Тема</a:t>
            </a:r>
            <a:r>
              <a:rPr lang="en-US" sz="5400" b="1" i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 </a:t>
            </a:r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«Психологическая </a:t>
            </a:r>
            <a:r>
              <a:rPr lang="ru-RU" sz="5400" b="1" i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готовность ребенка к обучению в </a:t>
            </a:r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школе»</a:t>
            </a:r>
            <a:endParaRPr lang="ru-RU" sz="5400" b="1" i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787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99392"/>
            <a:ext cx="9361040" cy="7056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43608" y="260648"/>
            <a:ext cx="7704856" cy="2934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>
              <a:spcAft>
                <a:spcPts val="1000"/>
              </a:spcAft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Память. Упражнение на развитие памяти и проверки уровня развития памяти </a:t>
            </a:r>
          </a:p>
          <a:p>
            <a:pPr lvl="0" algn="ctr">
              <a:spcAft>
                <a:spcPts val="100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«10 слов» </a:t>
            </a:r>
          </a:p>
          <a:p>
            <a:pPr lvl="0" algn="ctr">
              <a:spcAft>
                <a:spcPts val="100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Ребенку зачитывается 10 слов и он должен первоначально повторить столько, сколько запомнил. И так 4 раза. К 4 разу ребенок должен запомнить 8 - 10 слов.  (Слуховая память)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E:\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194784"/>
            <a:ext cx="6048672" cy="3363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038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524" y="-99392"/>
            <a:ext cx="9361040" cy="7056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260648"/>
            <a:ext cx="7416824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Также можно предлагать детям картинки для запоминания (10 картинок). Затем их убрать и попросить вспомнить что было изображено (Зрительная память)</a:t>
            </a:r>
          </a:p>
        </p:txBody>
      </p:sp>
      <p:pic>
        <p:nvPicPr>
          <p:cNvPr id="7170" name="Picture 2" descr="E:\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335061"/>
            <a:ext cx="4797626" cy="411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055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сихолог 111\Pictures\images (1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188640"/>
            <a:ext cx="7776864" cy="3121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2. Развитие мышления.</a:t>
            </a:r>
          </a:p>
          <a:p>
            <a:pPr lvl="0" algn="ctr"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Упражнение «4 – й лишний».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Предназначено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для оценки способности к обобщению и развития умения устанавливать логические связи и отношения между предметами. Направлена на развитие образного мышления.</a:t>
            </a:r>
          </a:p>
          <a:p>
            <a:pPr lvl="0" algn="ctr">
              <a:spcAft>
                <a:spcPts val="100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Ребенку предлагаются картинки с изображением предметов, три из них связаны по какому – либо признаку, а четвертое отличается. Надо найти лишнюю картинку.</a:t>
            </a:r>
          </a:p>
        </p:txBody>
      </p:sp>
      <p:pic>
        <p:nvPicPr>
          <p:cNvPr id="8195" name="Picture 3" descr="F:\экспресс-диагностика в д.с. 3-7 лет\Приложения\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298821"/>
            <a:ext cx="2808312" cy="334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F:\экспресс-диагностика в д.с. 3-7 лет\Приложения\3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310518"/>
            <a:ext cx="2808312" cy="3335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78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сихолог 111\Pictures\images (1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5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188640"/>
            <a:ext cx="7272808" cy="2805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«Последовательные картинки».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Предназначена для оценки и развития логического мышления, способности устанавливать причинно – следственные связи, делать обобщения , составлять рассказ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.,</a:t>
            </a:r>
          </a:p>
          <a:p>
            <a:pPr algn="ctr">
              <a:spcAft>
                <a:spcPts val="100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Перед ребенком выкладывается серия картинок в произвольном порядке. Нужно их разложить таким образом, чтобы по ним можно было составить рассказ. Что было сначала -  что потом. Попросить составить рассказ.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9219" name="Picture 3" descr="F:\экспресс-диагностика в д.с. 3-7 лет\Приложения\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985341"/>
            <a:ext cx="576064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41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психолог 111\Pictures\images (1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260648"/>
            <a:ext cx="7056784" cy="1539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3. Восприятие.  «Разрезные картинки» - задание показывает уровень развития действий восприятия.</a:t>
            </a:r>
          </a:p>
        </p:txBody>
      </p:sp>
      <p:pic>
        <p:nvPicPr>
          <p:cNvPr id="10243" name="Picture 3" descr="F:\экспресс-диагностика в д.с. 3-7 лет\Приложения\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99786"/>
            <a:ext cx="3657600" cy="4713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67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психолог 111\Pictures\images (1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1043608" y="260648"/>
            <a:ext cx="6696744" cy="1043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4. Воображение. Задания: Посмотри на картинку и скажи на что это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похоже.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11267" name="Picture 3" descr="F:\экспресс-диагностика в д.с. 3-7 лет\Приложения\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3657600" cy="517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661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психолог 111\Pictures\images (1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1043608" y="188640"/>
            <a:ext cx="6912768" cy="1539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4. Внимание. Задания: Перерисуй изображение (определяет особенности развития произвольного внимания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12291" name="Picture 3" descr="E:\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060848"/>
            <a:ext cx="5400600" cy="4293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381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психолог 111\Pictures\images (1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1187624" y="188640"/>
            <a:ext cx="6912768" cy="5418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 так,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психологическая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готовность к школе включает в себя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  <a:endParaRPr lang="en-US" sz="2800" b="1" dirty="0" smtClean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514350" indent="-51435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Наличие учебной мотивации (ребенок должен хотеть узнать что – то новое, хотеть чему – то новому научиться)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Сформированность внутренней позиции школьника – т. е. отношение ребенка к занятиям, связанным с выполнением обязанностей ученика.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Интеллектуальная сфера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Определенный запас знаний.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71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психолог 111\Pictures\images (1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66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1187624" y="3223559"/>
            <a:ext cx="7704856" cy="4991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Спасибо за внимание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!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4800" b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r">
              <a:spcAft>
                <a:spcPts val="1000"/>
              </a:spcAft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Подготовил</a:t>
            </a:r>
            <a:r>
              <a:rPr lang="en-US" sz="14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r">
              <a:spcAft>
                <a:spcPts val="1000"/>
              </a:spcAft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Педагого – психолог </a:t>
            </a:r>
          </a:p>
          <a:p>
            <a:pPr algn="r">
              <a:spcAft>
                <a:spcPts val="1000"/>
              </a:spcAft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Землякова И. О.</a:t>
            </a:r>
          </a:p>
          <a:p>
            <a:pPr algn="r">
              <a:spcAft>
                <a:spcPts val="1000"/>
              </a:spcAft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Выступление на родительском собрании</a:t>
            </a:r>
          </a:p>
          <a:p>
            <a:pPr algn="r">
              <a:spcAft>
                <a:spcPts val="1000"/>
              </a:spcAft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27.03.2015</a:t>
            </a:r>
            <a:endParaRPr lang="en-US" sz="1400" b="1" dirty="0" smtClean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b="1" dirty="0" smtClean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4800" b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73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психолог 111\Pictures\images (1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45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899592" y="332656"/>
            <a:ext cx="7128792" cy="444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Психологическая готовность детей к школе включает в себя несколько понятий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  <a:endParaRPr lang="en-US" sz="2800" b="1" dirty="0" smtClean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514350" indent="-51435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Наличие учебной мотивации.</a:t>
            </a:r>
          </a:p>
          <a:p>
            <a:pPr marL="514350" indent="-51435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Определенный уровень развития интеллектуальной сферы.</a:t>
            </a:r>
          </a:p>
          <a:p>
            <a:pPr marL="514350" indent="-51435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Произвольность, т. е. волевая сфера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3779221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психолог 111\Pictures\images (1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016" y="-99392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827584" y="177614"/>
            <a:ext cx="7344816" cy="6679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Личностная  готовность детей к школе включает в себя несколько понятий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</a:p>
          <a:p>
            <a:pPr marL="514350" indent="-51435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Внутренняя позиция школьника самого ребенка.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Сформирована ли у ребенка эта внутренняя позиция, родитель может проверить сам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Для этого достаточно просто поговорить  с ребенком. Например, попросить нарисовать его школу. И спросить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А как ты думаешь что там будет? Там будет интересно? Хочешь ли ты туда?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514350" indent="-514350">
              <a:lnSpc>
                <a:spcPct val="115000"/>
              </a:lnSpc>
              <a:spcAft>
                <a:spcPts val="1000"/>
              </a:spcAft>
              <a:buAutoNum type="arabicPeriod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421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психолог 111\Pictures\images (1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016" y="-57691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827584" y="177614"/>
            <a:ext cx="7344816" cy="3193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Так же следует задать ряд косвенных вопросов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en-US" sz="2800" b="1" dirty="0" smtClean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Куда бы ты хотел пойти – в школу или остаться в детском саду. Или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Что тебе больше интересно дочитать рассказ или поиграть в игрушки?</a:t>
            </a:r>
          </a:p>
        </p:txBody>
      </p:sp>
    </p:spTree>
    <p:extLst>
      <p:ext uri="{BB962C8B-B14F-4D97-AF65-F5344CB8AC3E}">
        <p14:creationId xmlns:p14="http://schemas.microsoft.com/office/powerpoint/2010/main" val="2744706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психолог 111\Pictures\images (18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24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5" name="Picture 2" descr="C:\Users\психолог 111\Pictures\images (1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016" y="-57691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2766" y="-216441"/>
            <a:ext cx="9461500" cy="717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99592" y="188640"/>
            <a:ext cx="7200800" cy="5799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2. Наличие произвольности.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Сформирована ли у ребенка произвольность родитель тоже может проверить сам. Например, поиграть с ним в игру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«Да – Нет не говорите. Черный - белый не называйте»</a:t>
            </a: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этой игре – беседе родитель задает определенные правила. Нельзя называть слова «да - нет», а в дальнейшем усложнять и говорить о том, что черное и белое называть нельзя.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047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99392"/>
            <a:ext cx="9361040" cy="7056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43608" y="332656"/>
            <a:ext cx="6696744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Например, задается вопрос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Ты любишь конфеты?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Ночью солнышко светит? Облака какого цвета? И. т. д.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Ребенок должен ответить на эти вопросы, не говоря «да и нет, черное и белое».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170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психолог 111\Pictures\images (1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5565" y="-677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827584" y="177614"/>
            <a:ext cx="7344816" cy="5175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3. Самооценка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Поступая в школу,  ребенка ждет очень трудный адаптационный период. В 1- ом классе ребенку нужно решить много задач. И если ребенок не уверен в себе или наоборот, с завышенной самооценкой – Я все смогу. То здесь у него могут возникнуть определенные трудности. Здесь очень важно посмотреть -  как ребенок относится к себе, как относится к неудачам. </a:t>
            </a:r>
          </a:p>
        </p:txBody>
      </p:sp>
    </p:spTree>
    <p:extLst>
      <p:ext uri="{BB962C8B-B14F-4D97-AF65-F5344CB8AC3E}">
        <p14:creationId xmlns:p14="http://schemas.microsoft.com/office/powerpoint/2010/main" val="3567287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524" y="-171400"/>
            <a:ext cx="9361040" cy="7128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6" y="764704"/>
            <a:ext cx="8136904" cy="548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5122" name="Picture 2" descr="F:\экспресс-диагностика в д.с. 3-7 лет\Приложения\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492895"/>
            <a:ext cx="2592288" cy="3888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99592" y="188640"/>
            <a:ext cx="7200800" cy="6086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2060"/>
                </a:solidFill>
                <a:ea typeface="Calibri"/>
                <a:cs typeface="Times New Roman"/>
              </a:rPr>
              <a:t>Проверить самооценку ребенка родитель может самостоятельно</a:t>
            </a:r>
            <a:r>
              <a:rPr lang="ru-RU" sz="2400" b="1" dirty="0" smtClean="0">
                <a:solidFill>
                  <a:srgbClr val="002060"/>
                </a:solidFill>
                <a:ea typeface="Calibri"/>
                <a:cs typeface="Times New Roman"/>
              </a:rPr>
              <a:t>: Например, нарисовать ребенку лесенку и сказать, что на самой верхней ступеньке стоят самые  хорошие, самые добрые люди. А на самой низкой ступеньке, стоят самые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2060"/>
                </a:solidFill>
                <a:ea typeface="Calibri"/>
                <a:cs typeface="Times New Roman"/>
              </a:rPr>
              <a:t>плохие и злые люди. И спросить –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2060"/>
                </a:solidFill>
                <a:ea typeface="Calibri"/>
                <a:cs typeface="Times New Roman"/>
              </a:rPr>
              <a:t>к</a:t>
            </a:r>
            <a:r>
              <a:rPr lang="ru-RU" sz="2400" b="1" dirty="0" smtClean="0">
                <a:solidFill>
                  <a:srgbClr val="002060"/>
                </a:solidFill>
                <a:ea typeface="Calibri"/>
                <a:cs typeface="Times New Roman"/>
              </a:rPr>
              <a:t>ак он думает, на какой ступеньке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2060"/>
                </a:solidFill>
                <a:ea typeface="Calibri"/>
                <a:cs typeface="Times New Roman"/>
              </a:rPr>
              <a:t> стоит сам.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2060"/>
                </a:solidFill>
                <a:ea typeface="Calibri"/>
                <a:cs typeface="Times New Roman"/>
              </a:rPr>
              <a:t>Для дошкольника характерна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2060"/>
                </a:solidFill>
                <a:ea typeface="Calibri"/>
                <a:cs typeface="Times New Roman"/>
              </a:rPr>
              <a:t>а</a:t>
            </a:r>
            <a:r>
              <a:rPr lang="ru-RU" sz="2400" b="1" dirty="0" smtClean="0">
                <a:solidFill>
                  <a:srgbClr val="002060"/>
                </a:solidFill>
                <a:ea typeface="Calibri"/>
                <a:cs typeface="Times New Roman"/>
              </a:rPr>
              <a:t>декватная или слегка завышенная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2060"/>
                </a:solidFill>
                <a:ea typeface="Calibri"/>
                <a:cs typeface="Times New Roman"/>
              </a:rPr>
              <a:t>.</a:t>
            </a:r>
            <a:r>
              <a:rPr lang="ru-RU" sz="2400" b="1" dirty="0" smtClean="0">
                <a:solidFill>
                  <a:srgbClr val="002060"/>
                </a:solidFill>
                <a:ea typeface="Calibri"/>
                <a:cs typeface="Times New Roman"/>
              </a:rPr>
              <a:t>самооценка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3173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99392"/>
            <a:ext cx="9361040" cy="7056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9592" y="188640"/>
            <a:ext cx="7632848" cy="592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4. Интеллектуальная готовность.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Интеллектуальная готовность к школе говорит об уровне сформированности у ребенка навыков общения, классификации, умения выделять какие – то признаки, находить закономерности  и т. д.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При диагностике интеллектуальной сферы определяется уровень развития памяти, внимания, наглядно – образного мышления, воображения и т. д.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Родители здесь тоже могут это посмотреть.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7019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765</Words>
  <Application>Microsoft Office PowerPoint</Application>
  <PresentationFormat>Экран (4:3)</PresentationFormat>
  <Paragraphs>52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психолог 111</dc:creator>
  <cp:lastModifiedBy>психолог 111</cp:lastModifiedBy>
  <cp:revision>20</cp:revision>
  <dcterms:created xsi:type="dcterms:W3CDTF">2015-03-26T04:53:46Z</dcterms:created>
  <dcterms:modified xsi:type="dcterms:W3CDTF">2015-03-27T10:21:17Z</dcterms:modified>
</cp:coreProperties>
</file>