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42011-8AAB-4032-AF21-B51370453AE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033A33-7F98-478F-84D1-035544333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42011-8AAB-4032-AF21-B51370453AE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3A33-7F98-478F-84D1-035544333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42011-8AAB-4032-AF21-B51370453AE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3A33-7F98-478F-84D1-035544333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542011-8AAB-4032-AF21-B51370453AE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E033A33-7F98-478F-84D1-035544333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42011-8AAB-4032-AF21-B51370453AE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3A33-7F98-478F-84D1-035544333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42011-8AAB-4032-AF21-B51370453AE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3A33-7F98-478F-84D1-035544333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3A33-7F98-478F-84D1-035544333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42011-8AAB-4032-AF21-B51370453AE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42011-8AAB-4032-AF21-B51370453AE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3A33-7F98-478F-84D1-035544333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42011-8AAB-4032-AF21-B51370453AE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33A33-7F98-478F-84D1-035544333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542011-8AAB-4032-AF21-B51370453AE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E033A33-7F98-478F-84D1-035544333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42011-8AAB-4032-AF21-B51370453AE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033A33-7F98-478F-84D1-035544333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0542011-8AAB-4032-AF21-B51370453AE0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E033A33-7F98-478F-84D1-0355443336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5085184"/>
            <a:ext cx="6400800" cy="1033406"/>
          </a:xfrm>
        </p:spPr>
        <p:txBody>
          <a:bodyPr/>
          <a:lstStyle/>
          <a:p>
            <a:pPr algn="l"/>
            <a:r>
              <a:rPr lang="ru-RU" i="1" dirty="0" smtClean="0">
                <a:solidFill>
                  <a:srgbClr val="FF0000"/>
                </a:solidFill>
              </a:rPr>
              <a:t>Выполнила: Зайцева Людмила студентка группы </a:t>
            </a:r>
            <a:r>
              <a:rPr lang="ru-RU" i="1" dirty="0" smtClean="0">
                <a:solidFill>
                  <a:srgbClr val="FF0000"/>
                </a:solidFill>
              </a:rPr>
              <a:t>ПМ-1-15</a:t>
            </a:r>
          </a:p>
          <a:p>
            <a:pPr algn="l"/>
            <a:r>
              <a:rPr lang="ru-RU" i="1" dirty="0" smtClean="0">
                <a:solidFill>
                  <a:srgbClr val="FF0000"/>
                </a:solidFill>
              </a:rPr>
              <a:t>Руководитель: Иванова Т.Н.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63522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Тема «Горячие </a:t>
            </a:r>
            <a:r>
              <a:rPr lang="ru-RU" sz="4000" dirty="0" smtClean="0">
                <a:solidFill>
                  <a:srgbClr val="FF0000"/>
                </a:solidFill>
              </a:rPr>
              <a:t>ножницы и бритвы»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5" y="332656"/>
            <a:ext cx="7704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Новочебоксарский</a:t>
            </a:r>
            <a:r>
              <a:rPr lang="ru-RU" dirty="0" smtClean="0"/>
              <a:t> политехнический техникум</a:t>
            </a:r>
          </a:p>
          <a:p>
            <a:pPr algn="ctr"/>
            <a:r>
              <a:rPr lang="ru-RU" dirty="0" smtClean="0"/>
              <a:t>Министерства  образования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780928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Спасибо за внимание.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052736"/>
            <a:ext cx="61744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История появления горячих ножниц для стрижки волос не имеет точных источников. Парикмахеры традиционно ссылаются на египетскую царицу Клеопатру, для которой будто бы рабы подогревали на огне лезвия </a:t>
            </a:r>
            <a:r>
              <a:rPr lang="ru-RU" sz="2800" dirty="0" smtClean="0"/>
              <a:t>стригущих </a:t>
            </a:r>
            <a:r>
              <a:rPr lang="ru-RU" sz="2800" dirty="0"/>
              <a:t>инструментов, и благодаря такому способу стрижки ее волосы не знали проблемы секущихся кончиков.</a:t>
            </a:r>
          </a:p>
        </p:txBody>
      </p:sp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2475275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404664"/>
            <a:ext cx="532859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Горячие ножницы</a:t>
            </a:r>
            <a:r>
              <a:rPr lang="ru-RU" sz="2000" dirty="0"/>
              <a:t> – это не единичный предмет, а целая система </a:t>
            </a:r>
            <a:r>
              <a:rPr lang="ru-RU" sz="2000" dirty="0" smtClean="0"/>
              <a:t>,в </a:t>
            </a:r>
            <a:r>
              <a:rPr lang="ru-RU" sz="2000" dirty="0"/>
              <a:t>которую входят ножницы, подсоединенные гибким шнуром к сетевому адаптеру или компактному переносному аккумулятору, а также блок управления или миникомпьютер, на котором можно задавать температурный режим.  Кроме собственно 5,5-дюймовых ножниц, у которых нагревается одно или два полотна, в комплект входят </a:t>
            </a:r>
            <a:r>
              <a:rPr lang="ru-RU" sz="2000" dirty="0" err="1"/>
              <a:t>филировочные</a:t>
            </a:r>
            <a:r>
              <a:rPr lang="ru-RU" sz="2000" dirty="0"/>
              <a:t> ножницы и бритва – их тоже можно подключить к аккумулятору или сети. Горячие ножницы абсолютно безопасны в пользовании, поскольку все греющиеся их части скрыты термостойкими накладками, не позволяющими обжечь руки, если избегать касания нагревающихся кромок у полотен горячих ножниц.</a:t>
            </a:r>
          </a:p>
        </p:txBody>
      </p:sp>
      <p:pic>
        <p:nvPicPr>
          <p:cNvPr id="3" name="Рисунок 2" descr="TC_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80728"/>
            <a:ext cx="3347864" cy="4184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6328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Горячие ножницы хранят и укрепляют волосы</a:t>
            </a:r>
          </a:p>
          <a:p>
            <a:r>
              <a:rPr lang="ru-RU" sz="2000" b="1" i="1" dirty="0"/>
              <a:t>Лечение</a:t>
            </a:r>
            <a:r>
              <a:rPr lang="ru-RU" sz="2000" dirty="0"/>
              <a:t> – когда волосы сильно секутся.</a:t>
            </a:r>
          </a:p>
          <a:p>
            <a:r>
              <a:rPr lang="ru-RU" sz="2000" b="1" i="1" dirty="0"/>
              <a:t>Укрепление</a:t>
            </a:r>
            <a:r>
              <a:rPr lang="ru-RU" sz="2000" dirty="0"/>
              <a:t> – для профилактики сечения и ломкости волос после окрашивания или </a:t>
            </a:r>
            <a:r>
              <a:rPr lang="ru-RU" sz="2000" dirty="0" err="1"/>
              <a:t>химзавивки</a:t>
            </a:r>
            <a:r>
              <a:rPr lang="ru-RU" sz="2000" dirty="0"/>
              <a:t>.</a:t>
            </a:r>
          </a:p>
          <a:p>
            <a:r>
              <a:rPr lang="ru-RU" sz="2000" b="1" i="1" dirty="0"/>
              <a:t>Профилактическая стрижка горячими ножницами</a:t>
            </a:r>
            <a:r>
              <a:rPr lang="ru-RU" sz="2000" dirty="0"/>
              <a:t> раз в 2-3 месяца полезна тем, кто отращивает длинные косы: волосы будут сохранять ровную толщину и опрятный вид, создавая впечатление сильной богатой шевелюры.</a:t>
            </a:r>
          </a:p>
        </p:txBody>
      </p:sp>
      <p:pic>
        <p:nvPicPr>
          <p:cNvPr id="4" name="Рисунок 3" descr="00000009958-filename-00002-tap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7112" y="3212976"/>
            <a:ext cx="495300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0000018165-filename-00001-tap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501008"/>
            <a:ext cx="3700636" cy="2490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7272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Как работают горячими ножницами</a:t>
            </a:r>
          </a:p>
          <a:p>
            <a:r>
              <a:rPr lang="ru-RU" dirty="0"/>
              <a:t>Парикмахер может создать любую стрижку, как и с парикмахерскими ножницами. Затем подсушивает волосы, разделяет на пряди, каждую из них скручивает в жгутик и состригают горячими ножницами посеченные кончики.</a:t>
            </a:r>
          </a:p>
          <a:p>
            <a:r>
              <a:rPr lang="ru-RU" dirty="0"/>
              <a:t>Техника работы горячими ножницами практически не отличается от стрижки обычными ножницами: можно делать и прямой, и скользящий срез, только нужно привыкнуть к тянущемуся за ножницами проводу. Обычно парикмахеры отмечают, что с помощью горячих ножниц срез получается легче и точнее. Еще одно преимущество горячих ножниц – в возможности подбора температурного режима для эффективной стрижки разных типов волос: для тонких и светлых – минимальный, для жестких и толстых – максимальный.</a:t>
            </a:r>
          </a:p>
        </p:txBody>
      </p:sp>
      <p:pic>
        <p:nvPicPr>
          <p:cNvPr id="3" name="Рисунок 2" descr="00000009955-filename-00002-tap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3794893"/>
            <a:ext cx="4550904" cy="3063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b="1" i="1" dirty="0">
                <a:solidFill>
                  <a:srgbClr val="FF0000"/>
                </a:solidFill>
              </a:rPr>
              <a:t>История опасной бритвы</a:t>
            </a:r>
          </a:p>
        </p:txBody>
      </p:sp>
      <p:pic>
        <p:nvPicPr>
          <p:cNvPr id="3" name="Рисунок 2" descr="22611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268760"/>
            <a:ext cx="3921998" cy="4855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6" y="764704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История бритья почти так же стара, как человечество: около 20 000 лет назад наши предки начали удалять волосы на лице – почему, неизвестно. Возможно, дамы каменного века решили, что так мужчины выглядят значительно лучше.</a:t>
            </a:r>
          </a:p>
        </p:txBody>
      </p:sp>
      <p:pic>
        <p:nvPicPr>
          <p:cNvPr id="3" name="Рисунок 2" descr="4c232c7e3f1ac4b10aef7c8cc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573016"/>
            <a:ext cx="4211960" cy="3002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dae00_de05dcda_XX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51920" y="188640"/>
            <a:ext cx="49320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FF00"/>
                </a:solidFill>
              </a:rPr>
              <a:t>Бритва – это прежде всего лезвие. Оно должно быть изготовлено из стали высшего качества, одновременно прочной и достаточно мягкой, и иметь великолепное оформление.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2686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692696"/>
            <a:ext cx="71105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После каждого использования бритву тщательно моют чистой водой и высушивают, независимо оттого, нержавеющее у нее лезвие или нет. Если вы хотите положить бритву на долгое хранение, слегка смажьте клинок маслом. Хранить бритву следуете сухом и проветриваемом месте. Во влажных, непроветриваемых помещениях любая бритва ржавеет! Из-за вечной спешки лишь </a:t>
            </a:r>
            <a:r>
              <a:rPr lang="ru-RU" sz="2400" b="1" i="1" dirty="0" smtClean="0">
                <a:solidFill>
                  <a:srgbClr val="FF0000"/>
                </a:solidFill>
              </a:rPr>
              <a:t>незначительное </a:t>
            </a:r>
            <a:r>
              <a:rPr lang="ru-RU" sz="2400" b="1" i="1" dirty="0">
                <a:solidFill>
                  <a:srgbClr val="FF0000"/>
                </a:solidFill>
              </a:rPr>
              <a:t>число любителей «влажного бритья» захочет бриться опасной бритвой каждый день. Но раз в неделю, может быть, тихим воскресным утром, бритье превратится для вас в событие.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79</TotalTime>
  <Words>356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Тема «Горячие ножницы и бритвы»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Тема:«Горячие ножницы и бритвы»</dc:title>
  <dc:creator>Людмила</dc:creator>
  <cp:lastModifiedBy>Ivanova</cp:lastModifiedBy>
  <cp:revision>11</cp:revision>
  <dcterms:created xsi:type="dcterms:W3CDTF">2015-09-28T13:26:28Z</dcterms:created>
  <dcterms:modified xsi:type="dcterms:W3CDTF">2015-10-17T11:10:13Z</dcterms:modified>
</cp:coreProperties>
</file>