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лейкаст &quot;Водопад&quot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усалочка. - Русалочка - Фотоальбом Дисней - Мультфильмы Дисней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2014-12-20T19:13:07Z</dcterms:modified>
</cp:coreProperties>
</file>