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8325" autoAdjust="0"/>
  </p:normalViewPr>
  <p:slideViewPr>
    <p:cSldViewPr>
      <p:cViewPr>
        <p:scale>
          <a:sx n="75" d="100"/>
          <a:sy n="75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A4DC099-D297-44AA-84BE-F80BB297EDEE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6A0D47D-5B94-4071-A954-9669B48DB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1928802"/>
            <a:ext cx="5000628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571876"/>
            <a:ext cx="5000628" cy="1752600"/>
          </a:xfrm>
        </p:spPr>
        <p:txBody>
          <a:bodyPr/>
          <a:lstStyle>
            <a:lvl1pPr marL="0" indent="0" algn="ctr">
              <a:buNone/>
              <a:defRPr b="0" cap="none" spc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BAEA-1A6E-4349-A472-688546EC5646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AECCA-6BDD-4B2B-BF27-3D85C6132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5AC10-E2C8-4EFA-91E7-88FCCA816305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6535E-67C8-4DD2-8337-884AB6695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D5C8B-2064-404D-AD14-2F5F5A133A8A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477F-BA9B-4FEE-99A9-52E25E878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00240"/>
            <a:ext cx="5072066" cy="1362075"/>
          </a:xfrm>
        </p:spPr>
        <p:txBody>
          <a:bodyPr anchor="t"/>
          <a:lstStyle>
            <a:lvl1pPr algn="l">
              <a:defRPr sz="4000"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571876"/>
            <a:ext cx="5072066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13B35-E24B-4AA4-9057-D9839B21E661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8C4D-287F-4CEB-BB81-856C7FD64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2F78-FED9-4DBF-9DDE-FBAC9D682B26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B682A-52B0-4A6F-B4B6-46D929F7D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8C090-803C-4E31-8FF8-01AB186400BB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414F6-CFD4-40D9-A5ED-9FA4ECBF0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6B245-7430-448E-9EC7-6821ACB46FBA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EF6FA-BB72-489A-B262-1E0145A30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B06A8-C0DA-4AD9-A8B9-2CC662E02434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0B3E-42C2-41BF-8C6B-DA0B0137E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76CB9-DCF3-419E-8E51-CEBFCB6CA826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BF649-1DA2-41D6-8840-40137DE2E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274638"/>
            <a:ext cx="68294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C16A37-9D2F-4E4B-9276-2443EBADC93C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03407B-6F16-4160-9DAA-0C451605B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6" name="Picture 2" descr="C:\Users\Лена\AppData\Local\Microsoft\Windows\Temporary Internet Files\Content.IE5\7OZ7F8V4\MC900290832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44" y="142852"/>
            <a:ext cx="1632114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Constantia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002060"/>
          </a:solidFill>
          <a:latin typeface="Constantia" pitchFamily="18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002060"/>
          </a:solidFill>
          <a:latin typeface="Constantia" pitchFamily="18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002060"/>
          </a:solidFill>
          <a:latin typeface="Constantia" pitchFamily="18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002060"/>
          </a:solidFill>
          <a:latin typeface="Constantia" pitchFamily="18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00206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5" y="2000240"/>
            <a:ext cx="5000625" cy="1409999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  <a:effectLst/>
              </a:rPr>
              <a:t>Трудный путь становления медицины.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932363" y="5300663"/>
            <a:ext cx="37433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Презентацию подготовила </a:t>
            </a:r>
          </a:p>
          <a:p>
            <a:pPr algn="ctr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Алб Дарина </a:t>
            </a:r>
          </a:p>
          <a:p>
            <a:pPr algn="ctr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4 Б класс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708400" y="333375"/>
            <a:ext cx="4535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МБОУ «Шолоховская гимназия»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59216" cy="3946450"/>
          </a:xfrm>
        </p:spPr>
        <p:txBody>
          <a:bodyPr/>
          <a:lstStyle/>
          <a:p>
            <a:pPr>
              <a:defRPr/>
            </a:pPr>
            <a:r>
              <a:rPr lang="ru-RU" sz="6600" dirty="0" smtClean="0"/>
              <a:t>Медицина – одна из древних наук.</a:t>
            </a:r>
            <a:endParaRPr lang="ru-RU" sz="6600" dirty="0"/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971550" y="4508500"/>
            <a:ext cx="74882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</a:rPr>
              <a:t>Ведь люди всегда болели, получали раны, ушибы. Их надо было лечить.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829425" cy="139906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Первые целители – женщины.</a:t>
            </a:r>
            <a:endParaRPr lang="ru-RU" dirty="0"/>
          </a:p>
        </p:txBody>
      </p:sp>
      <p:pic>
        <p:nvPicPr>
          <p:cNvPr id="1638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539875"/>
            <a:ext cx="60579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79388" y="5703888"/>
            <a:ext cx="8785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Когда мужчины уходили на охоту, все обязанности по устройству быта в роду ложились на женщин. Они ухаживали за детьми, стариками, готовили пищу, заботились о больных и раненых.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4221" y="620688"/>
            <a:ext cx="7179121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Позже лечением стали заниматься колдуны, знахари.</a:t>
            </a:r>
            <a:endParaRPr lang="ru-RU" dirty="0"/>
          </a:p>
        </p:txBody>
      </p:sp>
      <p:pic>
        <p:nvPicPr>
          <p:cNvPr id="1741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709738"/>
            <a:ext cx="39592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409825"/>
            <a:ext cx="3059112" cy="43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104775" y="4919663"/>
            <a:ext cx="54689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Они воздействовали на людей в основном ритуальными танцами, заклинаниями, заговорами, применяли для лечения различные травы и минералы.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04664"/>
            <a:ext cx="7179121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/>
              <a:t>Большое внимание здоровью человека уделяли в Древнем Египте.</a:t>
            </a:r>
            <a:endParaRPr lang="ru-RU" sz="4000" dirty="0"/>
          </a:p>
        </p:txBody>
      </p:sp>
      <p:pic>
        <p:nvPicPr>
          <p:cNvPr id="1843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420938"/>
            <a:ext cx="49847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79388" y="1841500"/>
            <a:ext cx="38163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</a:rPr>
              <a:t>Считалось, что многие болезни происходят от плохой пищи. Поэтому людям советовали быть умеренными в еде и три раза в месяц обязательно очищать свой организм рвотными средствами. Египтяне использовали как лекарственные средства лук, чеснок и некоторые другие растения. Египетские врачи могли уже делать операции на черепе, вставлять и пломбировать зубы.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1" y="476672"/>
            <a:ext cx="7524329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/>
              <a:t>«Отец медицины» грек Гиппократ прежде всего старался понять причину заболевания.</a:t>
            </a:r>
            <a:endParaRPr lang="ru-RU" sz="3600" dirty="0"/>
          </a:p>
        </p:txBody>
      </p:sp>
      <p:pic>
        <p:nvPicPr>
          <p:cNvPr id="1945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0913" y="2852738"/>
            <a:ext cx="41878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79388" y="2060575"/>
            <a:ext cx="45815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Для этого он изучал, какое влияние на человека оказывает климат, погода, образ жизни и даже законы страны. Главной заповедью врача Гиппократ считал «Не навреди!». Эти слова положены в основу «Клятвы Гиппократа», которую давали его ученики и до сих пор дают врачи нашей страны и всего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53244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/>
              <a:t>Медицина зависит от достижений и открытий в других областях знаний, особенно в физике, химии, биологии.</a:t>
            </a:r>
            <a:endParaRPr lang="ru-RU" sz="4000" dirty="0"/>
          </a:p>
        </p:txBody>
      </p:sp>
      <p:pic>
        <p:nvPicPr>
          <p:cNvPr id="2048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960688"/>
            <a:ext cx="4995862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179388" y="3141663"/>
            <a:ext cx="36004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В кабинете врача много разных приборов и аппаратов. Многие из них созданы не врачами, а инженерами.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71744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rag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vrag</Template>
  <TotalTime>235</TotalTime>
  <Words>176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Constantia</vt:lpstr>
      <vt:lpstr>Calibri</vt:lpstr>
      <vt:lpstr>Times New Roman</vt:lpstr>
      <vt:lpstr>vrag</vt:lpstr>
      <vt:lpstr>vrag</vt:lpstr>
      <vt:lpstr>vrag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Трудный путь становления медицины.</dc:title>
  <dc:creator>User</dc:creator>
  <cp:lastModifiedBy>Admin</cp:lastModifiedBy>
  <cp:revision>25</cp:revision>
  <dcterms:created xsi:type="dcterms:W3CDTF">2013-06-02T12:27:08Z</dcterms:created>
  <dcterms:modified xsi:type="dcterms:W3CDTF">2015-10-15T17:41:39Z</dcterms:modified>
</cp:coreProperties>
</file>