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4"/>
  </p:notesMasterIdLst>
  <p:sldIdLst>
    <p:sldId id="256" r:id="rId3"/>
    <p:sldId id="267" r:id="rId4"/>
    <p:sldId id="259" r:id="rId5"/>
    <p:sldId id="266" r:id="rId6"/>
    <p:sldId id="268" r:id="rId7"/>
    <p:sldId id="269" r:id="rId8"/>
    <p:sldId id="270" r:id="rId9"/>
    <p:sldId id="271" r:id="rId10"/>
    <p:sldId id="272" r:id="rId11"/>
    <p:sldId id="260" r:id="rId12"/>
    <p:sldId id="264" r:id="rId13"/>
    <p:sldId id="273" r:id="rId14"/>
    <p:sldId id="274" r:id="rId15"/>
    <p:sldId id="275" r:id="rId16"/>
    <p:sldId id="276" r:id="rId17"/>
    <p:sldId id="262" r:id="rId18"/>
    <p:sldId id="278" r:id="rId19"/>
    <p:sldId id="279" r:id="rId20"/>
    <p:sldId id="265" r:id="rId21"/>
    <p:sldId id="261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7D2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0C513-EC50-42F5-8EDF-4B6901F2AB9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D2C67-E4A9-4F94-82F7-524C84B9B3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4791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D2C67-E4A9-4F94-82F7-524C84B9B38F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470025"/>
          </a:xfrm>
        </p:spPr>
        <p:txBody>
          <a:bodyPr/>
          <a:lstStyle>
            <a:lvl1pPr>
              <a:defRPr lang="en-US" sz="4400" kern="1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400800" cy="1752600"/>
          </a:xfrm>
          <a:noFill/>
        </p:spPr>
        <p:txBody>
          <a:bodyPr>
            <a:scene3d>
              <a:camera prst="perspectiveRelaxedModerately"/>
              <a:lightRig rig="threePt" dir="t"/>
            </a:scene3d>
            <a:sp3d/>
          </a:bodyPr>
          <a:lstStyle>
            <a:lvl1pPr marL="0" indent="0" algn="ctr">
              <a:buNone/>
              <a:defRPr>
                <a:solidFill>
                  <a:srgbClr val="E97D2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071810"/>
            <a:ext cx="7772400" cy="1362075"/>
          </a:xfr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ru-RU" sz="4400" kern="1200" dirty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58" y="15716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2AE90-29C5-4627-8760-50F63E2E924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kern="1200" dirty="0">
          <a:solidFill>
            <a:schemeClr val="accent6">
              <a:lumMod val="50000"/>
            </a:schemeClr>
          </a:solidFill>
          <a:effectLst>
            <a:outerShdw blurRad="60007" dist="368300" dir="7860000" sy="30000" kx="1300200" algn="ctr" rotWithShape="0">
              <a:prstClr val="black">
                <a:alpha val="32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3200" kern="1200">
          <a:solidFill>
            <a:srgbClr val="E97D23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240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20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1285860"/>
            <a:ext cx="7700962" cy="3143272"/>
          </a:xfrm>
        </p:spPr>
        <p:txBody>
          <a:bodyPr/>
          <a:lstStyle/>
          <a:p>
            <a:r>
              <a:rPr lang="ru-RU" dirty="0" smtClean="0"/>
              <a:t>Творческий проект по ЭКОЛОГИЧЕСКОМУ ВОСПИТАНИЮ 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3000372"/>
            <a:ext cx="6400800" cy="1752600"/>
          </a:xfrm>
        </p:spPr>
        <p:txBody>
          <a:bodyPr>
            <a:noAutofit/>
          </a:bodyPr>
          <a:lstStyle/>
          <a:p>
            <a:endParaRPr lang="en-US" sz="4000" dirty="0" smtClean="0"/>
          </a:p>
          <a:p>
            <a:r>
              <a:rPr lang="ru-RU" sz="4000" dirty="0" smtClean="0"/>
              <a:t>«Вырасти чудо-цветок  своими руками»</a:t>
            </a:r>
          </a:p>
          <a:p>
            <a:r>
              <a:rPr lang="ru-RU" sz="1600" dirty="0" smtClean="0"/>
              <a:t>Выполнила:</a:t>
            </a:r>
          </a:p>
          <a:p>
            <a:r>
              <a:rPr lang="ru-RU" sz="1600" dirty="0" smtClean="0"/>
              <a:t>Сазонова </a:t>
            </a:r>
            <a:r>
              <a:rPr lang="ru-RU" sz="1600" dirty="0" smtClean="0"/>
              <a:t>Анастасия</a:t>
            </a:r>
          </a:p>
          <a:p>
            <a:r>
              <a:rPr lang="ru-RU" sz="1600" dirty="0" smtClean="0"/>
              <a:t>Руководитель: </a:t>
            </a:r>
            <a:r>
              <a:rPr lang="ru-RU" sz="1600" dirty="0" err="1" smtClean="0"/>
              <a:t>Карандайкина</a:t>
            </a:r>
            <a:r>
              <a:rPr lang="ru-RU" sz="1600" dirty="0" smtClean="0"/>
              <a:t> Елена Васильевна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357166"/>
            <a:ext cx="7072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бюджетное образовательное учреждение дополнительного образования детей Центр внешкольной работы «Малая Академия»</a:t>
            </a:r>
          </a:p>
          <a:p>
            <a:pPr algn="ctr"/>
            <a:r>
              <a:rPr lang="ru-RU" dirty="0" smtClean="0"/>
              <a:t>МБДОУ «Детский сад №10 «Гнездышко»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/>
            </a:r>
            <a:br>
              <a:rPr smtClean="0"/>
            </a:br>
            <a:r>
              <a:rPr smtClean="0"/>
              <a:t>История происхождения глоксинии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pPr algn="just"/>
            <a:r>
              <a:rPr lang="ru-RU" u="sng" dirty="0" smtClean="0">
                <a:solidFill>
                  <a:schemeClr val="tx1"/>
                </a:solidFill>
              </a:rPr>
              <a:t>Глоксинию выбрали потому что у нее не только красивый цветок, но и интересная история происхождения. Родом этот цветок из Бразилии, но существует легенда, что богиня Венера подарила глоксинии такие красивые цветочки и назвала этот цветок прекрасным!</a:t>
            </a:r>
            <a:endParaRPr lang="ru-RU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Способы размножения глоксинии: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Семенное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Листовое</a:t>
            </a:r>
            <a:endParaRPr lang="ru-RU" dirty="0"/>
          </a:p>
        </p:txBody>
      </p:sp>
      <p:pic>
        <p:nvPicPr>
          <p:cNvPr id="2050" name="Picture 2" descr="C:\Users\пользователь\Desktop\Проект\20150116_08571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174874"/>
            <a:ext cx="3497745" cy="4111645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Проект\20150119_2212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2214554"/>
            <a:ext cx="3686172" cy="4059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Первый этап исследования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Посадка семян (21.01.14)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Ставим лист глоксинии в воду</a:t>
            </a:r>
            <a:endParaRPr lang="ru-RU" dirty="0"/>
          </a:p>
        </p:txBody>
      </p:sp>
      <p:pic>
        <p:nvPicPr>
          <p:cNvPr id="2050" name="Picture 2" descr="C:\Users\пользователь\Desktop\Проект\20150119_1538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3116"/>
            <a:ext cx="3286148" cy="2495218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Проект\20150119_1534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643446"/>
            <a:ext cx="3286148" cy="1857388"/>
          </a:xfrm>
          <a:prstGeom prst="rect">
            <a:avLst/>
          </a:prstGeom>
          <a:noFill/>
        </p:spPr>
      </p:pic>
      <p:pic>
        <p:nvPicPr>
          <p:cNvPr id="2052" name="Picture 4" descr="C:\Users\пользователь\Desktop\Проект\20150116_12453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4179" y="2174875"/>
            <a:ext cx="2963466" cy="395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Второй этап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Всходы появляются на 5-ый день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Корешки появляются через месяц</a:t>
            </a:r>
            <a:endParaRPr lang="ru-RU" dirty="0"/>
          </a:p>
        </p:txBody>
      </p:sp>
      <p:pic>
        <p:nvPicPr>
          <p:cNvPr id="3074" name="Picture 2" descr="C:\Users\пользователь\Desktop\Проект\20150116_12473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5025" y="2450580"/>
            <a:ext cx="4041775" cy="3399878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Проект\20150119_1109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2414945"/>
            <a:ext cx="4040188" cy="3471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Третий этап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285860"/>
            <a:ext cx="4040188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Первая пикировка (21.02.14)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1285860"/>
            <a:ext cx="4041775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Садим листик в землю (21.02.14)</a:t>
            </a:r>
            <a:endParaRPr lang="ru-RU" dirty="0"/>
          </a:p>
        </p:txBody>
      </p:sp>
      <p:pic>
        <p:nvPicPr>
          <p:cNvPr id="4098" name="Picture 2" descr="C:\Users\пользователь\Desktop\Проект\20150119_15572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071678"/>
            <a:ext cx="3214710" cy="4554551"/>
          </a:xfrm>
          <a:prstGeom prst="rect">
            <a:avLst/>
          </a:prstGeom>
          <a:noFill/>
        </p:spPr>
      </p:pic>
      <p:pic>
        <p:nvPicPr>
          <p:cNvPr id="4099" name="Picture 3" descr="C:\Users\пользователь\Desktop\Проект\20150119_1541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5560" y="2174874"/>
            <a:ext cx="3147811" cy="4367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Четвертый этап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21.06.2014  (4 см –подрос наш сеянец!)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8 см – вывод: на 4 см больше</a:t>
            </a:r>
            <a:endParaRPr lang="ru-RU" dirty="0"/>
          </a:p>
        </p:txBody>
      </p:sp>
      <p:pic>
        <p:nvPicPr>
          <p:cNvPr id="5122" name="Picture 2" descr="C:\Users\пользователь\Desktop\Проект\20150116_0852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35448"/>
            <a:ext cx="3043230" cy="3030141"/>
          </a:xfrm>
          <a:prstGeom prst="rect">
            <a:avLst/>
          </a:prstGeom>
          <a:noFill/>
        </p:spPr>
      </p:pic>
      <p:pic>
        <p:nvPicPr>
          <p:cNvPr id="5123" name="Picture 3" descr="C:\Users\пользователь\Desktop\Проект\20150116_08521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4179" y="2174875"/>
            <a:ext cx="2963466" cy="395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Сравниваем!</a:t>
            </a:r>
            <a:endParaRPr lang="ru-RU" dirty="0"/>
          </a:p>
        </p:txBody>
      </p:sp>
      <p:pic>
        <p:nvPicPr>
          <p:cNvPr id="1026" name="Picture 2" descr="C:\Users\пользователь\Desktop\Проект\20150116_0854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4305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Заключительный этап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Глоксиния зацвела 15 января 2015 года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Глоксиния из листа зацвела 14 октября 2014 года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2214554"/>
            <a:ext cx="4041775" cy="385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пользователь\Desktop\Проект\20140621_2306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35738"/>
            <a:ext cx="4040188" cy="3829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400" u="sng" dirty="0" smtClean="0">
                <a:solidFill>
                  <a:schemeClr val="tx1"/>
                </a:solidFill>
              </a:rPr>
              <a:t>Таким образом, при одинаковом уходе за цветами глоксинии, цветок выращенный из листа зацвел раньше чем из семени</a:t>
            </a:r>
            <a:r>
              <a:rPr lang="ru-RU" sz="4400" dirty="0" smtClean="0"/>
              <a:t>.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mg-fotki.yandex.ru/get/5503/gakostroma.20/0_5559b_1f3b904e_X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214290"/>
            <a:ext cx="244316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/>
            </a:r>
            <a:br>
              <a:rPr smtClean="0"/>
            </a:br>
            <a:r>
              <a:rPr smtClean="0"/>
              <a:t>Помните!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u="sng" dirty="0" smtClean="0">
                <a:solidFill>
                  <a:schemeClr val="tx1"/>
                </a:solidFill>
              </a:rPr>
              <a:t>Глоксинии с белыми цветами хороши для любых домов, но особенно для тех, в которых живут дети. Ведь белый цвет - это цвет чистоты, это как белый лист, начало. Они избавляют пространство от энергий нечистых мыслей и скверных чувств.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Актуальность проекта</a:t>
            </a:r>
          </a:p>
          <a:p>
            <a:r>
              <a:rPr lang="ru-RU" dirty="0" smtClean="0"/>
              <a:t>Проблема</a:t>
            </a:r>
          </a:p>
          <a:p>
            <a:r>
              <a:rPr lang="ru-RU" dirty="0" smtClean="0"/>
              <a:t>Цель проекта</a:t>
            </a:r>
          </a:p>
          <a:p>
            <a:r>
              <a:rPr lang="ru-RU" dirty="0" smtClean="0"/>
              <a:t>Задачи проекта</a:t>
            </a:r>
          </a:p>
          <a:p>
            <a:r>
              <a:rPr lang="ru-RU" dirty="0" smtClean="0"/>
              <a:t>Ожидаемые  результаты</a:t>
            </a:r>
          </a:p>
          <a:p>
            <a:r>
              <a:rPr lang="ru-RU" dirty="0" smtClean="0"/>
              <a:t>Участники проекта</a:t>
            </a:r>
          </a:p>
          <a:p>
            <a:r>
              <a:rPr lang="ru-RU" dirty="0" smtClean="0"/>
              <a:t>Сроки реализации проекта</a:t>
            </a:r>
          </a:p>
          <a:p>
            <a:r>
              <a:rPr lang="ru-RU" dirty="0" smtClean="0"/>
              <a:t>Содержание работы над проектом по этапам</a:t>
            </a:r>
          </a:p>
          <a:p>
            <a:r>
              <a:rPr lang="ru-RU" dirty="0" smtClean="0"/>
              <a:t>Оценка эффективности проекта</a:t>
            </a:r>
          </a:p>
          <a:p>
            <a:r>
              <a:rPr lang="ru-RU" dirty="0" smtClean="0"/>
              <a:t>Список используемой литературы</a:t>
            </a:r>
          </a:p>
          <a:p>
            <a:r>
              <a:rPr lang="ru-RU" dirty="0" smtClean="0"/>
              <a:t>Приложение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Воспитание начал экологической культуры в дошкольном детстве: Методика работы с детьми подготовительной группы детского сада. – М.: Новая школа, 1995.</a:t>
            </a:r>
          </a:p>
          <a:p>
            <a:r>
              <a:rPr lang="ru-RU" dirty="0" smtClean="0"/>
              <a:t>Мир природы и ребенок (Методика экологического воспитания дошкольников): Учебное пособие для педагогических училищ по специальности «Дошкольное образование» / Под редакцией Л.М. </a:t>
            </a:r>
            <a:r>
              <a:rPr lang="ru-RU" dirty="0" err="1" smtClean="0"/>
              <a:t>Маневцовой</a:t>
            </a:r>
            <a:r>
              <a:rPr lang="ru-RU" dirty="0" smtClean="0"/>
              <a:t>, П.Г. </a:t>
            </a:r>
            <a:r>
              <a:rPr lang="ru-RU" dirty="0" err="1" smtClean="0"/>
              <a:t>Саморуковой</a:t>
            </a:r>
            <a:r>
              <a:rPr lang="ru-RU" dirty="0" smtClean="0"/>
              <a:t>. – СПб.: АКЦИДЕНТ, 1998.</a:t>
            </a:r>
          </a:p>
          <a:p>
            <a:r>
              <a:rPr lang="ru-RU" dirty="0" smtClean="0"/>
              <a:t>Н.А. Рыжова Экологическое образование в детском саду: лекции 1 – 8. – М.: Педагогический университет «Первое сентября», 2006.</a:t>
            </a:r>
          </a:p>
          <a:p>
            <a:r>
              <a:rPr lang="ru-RU" dirty="0" smtClean="0"/>
              <a:t>Н.А. Рыжова Экологический проект «Дерево». Журнал «Обруч». – № 2. – 1997.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Проект\20150121_2203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280988"/>
            <a:ext cx="12192000" cy="7419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Актуальность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Экологическое воспитание – одно из основных направлений в системе образования, это способ воздействия на чувства детей, их сознание, взгляды и представления.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Дети испытывают потребность в общении с природой. Они учатся любить природу, наблюдать, сопереживать, понимать, что наша Земля не сможет существовать без растений, так как они не только помогают нам дышать, но и лечат от болезней.</a:t>
            </a:r>
          </a:p>
          <a:p>
            <a:pPr algn="just"/>
            <a:r>
              <a:rPr lang="ru-RU" u="sng" dirty="0" smtClean="0">
                <a:solidFill>
                  <a:schemeClr val="tx1"/>
                </a:solidFill>
              </a:rPr>
              <a:t>Цветы – это не только красота, но часть живой природы, которую надо беречь и охранять, и, конечно же, знать</a:t>
            </a:r>
            <a:r>
              <a:rPr lang="ru-RU" dirty="0" smtClean="0">
                <a:solidFill>
                  <a:schemeClr val="tx1"/>
                </a:solidFill>
              </a:rPr>
              <a:t>. Знать строение цветка, его внешний вид, особенности, целебные свойства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Растения играют воспитательную и эстетическую роль в жизни детей. Растения бывают комнатные и садовые. Те и другие очень значимы;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С помощью комнатных растений мы можем создавать уют в детских комнатах, сформировать комфортные условия </a:t>
            </a:r>
            <a:r>
              <a:rPr lang="ru-RU" dirty="0" err="1" smtClean="0">
                <a:solidFill>
                  <a:schemeClr val="tx1"/>
                </a:solidFill>
              </a:rPr>
              <a:t>психо-эмоциональной</a:t>
            </a:r>
            <a:r>
              <a:rPr lang="ru-RU" dirty="0" smtClean="0">
                <a:solidFill>
                  <a:schemeClr val="tx1"/>
                </a:solidFill>
              </a:rPr>
              <a:t> сферы каждого ребенка. </a:t>
            </a:r>
            <a:r>
              <a:rPr lang="ru-RU" u="sng" dirty="0" smtClean="0">
                <a:solidFill>
                  <a:schemeClr val="tx1"/>
                </a:solidFill>
              </a:rPr>
              <a:t>Комнатное растение, выращенное своими руками это и прекрасный подарок.</a:t>
            </a:r>
          </a:p>
          <a:p>
            <a:pPr algn="just">
              <a:buNone/>
            </a:pPr>
            <a:endParaRPr lang="ru-RU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4800" smtClean="0"/>
              <a:t>ПРОБЛЕМА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000" u="sng" dirty="0" smtClean="0">
                <a:solidFill>
                  <a:schemeClr val="tx1"/>
                </a:solidFill>
              </a:rPr>
              <a:t>Вырастить цветок глоксинии из семян и листа, сравнить, какой из цветов быстрее образует цветоносен при одинаковых условиях содержания.</a:t>
            </a:r>
            <a:endParaRPr lang="ru-RU" sz="400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4800" smtClean="0"/>
              <a:t>Цель: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000" dirty="0" smtClean="0"/>
              <a:t>Развитие нравственно-эстетического и экологического воспитания дошкольников, в процессе выращивания цветов.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u="sng" dirty="0" smtClean="0"/>
              <a:t>Вызвать познавательный интерес к выращиванию цветка;</a:t>
            </a:r>
          </a:p>
          <a:p>
            <a:pPr algn="just"/>
            <a:r>
              <a:rPr lang="ru-RU" u="sng" dirty="0" smtClean="0"/>
              <a:t>Познакомить с последовательностью роста и развития.</a:t>
            </a:r>
          </a:p>
          <a:p>
            <a:pPr algn="just"/>
            <a:r>
              <a:rPr lang="ru-RU" u="sng" dirty="0" smtClean="0"/>
              <a:t>Развивать любознательность;</a:t>
            </a:r>
          </a:p>
          <a:p>
            <a:pPr algn="just"/>
            <a:r>
              <a:rPr lang="ru-RU" u="sng" dirty="0" smtClean="0"/>
              <a:t>Воспитывать любовь и бережное отношение к цветущим растениям.</a:t>
            </a:r>
          </a:p>
          <a:p>
            <a:r>
              <a:rPr lang="ru-RU" u="sng" dirty="0" smtClean="0"/>
              <a:t>Украсить групповую комнату детского сада.</a:t>
            </a:r>
          </a:p>
          <a:p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u="sng" dirty="0">
                <a:solidFill>
                  <a:schemeClr val="tx1"/>
                </a:solidFill>
              </a:rPr>
              <a:t> </a:t>
            </a:r>
            <a:r>
              <a:rPr lang="ru-RU" sz="4000" u="sng" dirty="0" smtClean="0">
                <a:solidFill>
                  <a:schemeClr val="tx1"/>
                </a:solidFill>
              </a:rPr>
              <a:t>   Объект исследования – </a:t>
            </a:r>
          </a:p>
          <a:p>
            <a:pPr algn="just"/>
            <a:r>
              <a:rPr lang="ru-RU" sz="4000" u="sng" dirty="0" smtClean="0">
                <a:solidFill>
                  <a:schemeClr val="tx1"/>
                </a:solidFill>
              </a:rPr>
              <a:t>цветок глоксинии.</a:t>
            </a:r>
          </a:p>
          <a:p>
            <a:pPr marL="0" indent="0" algn="just">
              <a:buNone/>
            </a:pPr>
            <a:endParaRPr lang="ru-RU" sz="4000" u="sng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4000" u="sng" dirty="0" smtClean="0">
                <a:solidFill>
                  <a:schemeClr val="tx1"/>
                </a:solidFill>
              </a:rPr>
              <a:t>Предмет исследования – </a:t>
            </a:r>
          </a:p>
          <a:p>
            <a:pPr marL="0" indent="0" algn="just">
              <a:buNone/>
            </a:pPr>
            <a:r>
              <a:rPr lang="ru-RU" sz="4000" u="sng" dirty="0" smtClean="0">
                <a:solidFill>
                  <a:schemeClr val="tx1"/>
                </a:solidFill>
              </a:rPr>
              <a:t> особенности роста и развития</a:t>
            </a:r>
            <a:endParaRPr lang="ru-RU" sz="400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714356"/>
            <a:ext cx="7572428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</a:rPr>
              <a:t>Место проведения</a:t>
            </a:r>
            <a:r>
              <a:rPr lang="ru-RU" sz="3200" dirty="0" smtClean="0">
                <a:solidFill>
                  <a:srgbClr val="E97D23"/>
                </a:solidFill>
              </a:rPr>
              <a:t>: г. Рубцовск, МБДОУ «Детский сад №10 «Гнездышко»</a:t>
            </a:r>
          </a:p>
          <a:p>
            <a:pPr algn="just"/>
            <a:r>
              <a:rPr lang="ru-RU" sz="3200" dirty="0" smtClean="0">
                <a:solidFill>
                  <a:srgbClr val="E97D23"/>
                </a:solidFill>
              </a:rPr>
              <a:t>Срок проведения: с 19 января 2014 года  по 19 января 2015 года (долгосрочный)</a:t>
            </a:r>
          </a:p>
          <a:p>
            <a:pPr algn="just"/>
            <a:r>
              <a:rPr lang="ru-RU" sz="3200" dirty="0" smtClean="0">
                <a:solidFill>
                  <a:srgbClr val="FF0000"/>
                </a:solidFill>
              </a:rPr>
              <a:t>Участники: </a:t>
            </a:r>
            <a:r>
              <a:rPr lang="ru-RU" sz="3200" dirty="0" smtClean="0">
                <a:solidFill>
                  <a:srgbClr val="E97D23"/>
                </a:solidFill>
              </a:rPr>
              <a:t>Дети, воспитатель, родители</a:t>
            </a:r>
          </a:p>
          <a:p>
            <a:pPr algn="just"/>
            <a:r>
              <a:rPr lang="ru-RU" sz="3200" dirty="0" smtClean="0">
                <a:solidFill>
                  <a:srgbClr val="E97D23"/>
                </a:solidFill>
              </a:rPr>
              <a:t> </a:t>
            </a:r>
            <a:r>
              <a:rPr lang="ru-RU" sz="3200" dirty="0" smtClean="0">
                <a:solidFill>
                  <a:srgbClr val="FF0000"/>
                </a:solidFill>
              </a:rPr>
              <a:t>Возраст</a:t>
            </a:r>
            <a:r>
              <a:rPr lang="ru-RU" sz="3200" dirty="0" smtClean="0">
                <a:solidFill>
                  <a:srgbClr val="E97D23"/>
                </a:solidFill>
              </a:rPr>
              <a:t>: 6-7 лет</a:t>
            </a:r>
          </a:p>
          <a:p>
            <a:pPr algn="just"/>
            <a:r>
              <a:rPr lang="ru-RU" sz="3200" dirty="0" smtClean="0">
                <a:solidFill>
                  <a:srgbClr val="FF0000"/>
                </a:solidFill>
              </a:rPr>
              <a:t>Форма проведения: </a:t>
            </a:r>
            <a:r>
              <a:rPr lang="ru-RU" sz="3200" dirty="0" smtClean="0">
                <a:solidFill>
                  <a:srgbClr val="E97D23"/>
                </a:solidFill>
              </a:rPr>
              <a:t>дневная (на учебных занятиях, на занятиях кружка, в повседневной жизни)</a:t>
            </a:r>
          </a:p>
          <a:p>
            <a:pPr algn="just"/>
            <a:r>
              <a:rPr lang="ru-RU" sz="3200" dirty="0" smtClean="0">
                <a:solidFill>
                  <a:srgbClr val="E97D23"/>
                </a:solidFill>
              </a:rPr>
              <a:t> </a:t>
            </a:r>
          </a:p>
          <a:p>
            <a:r>
              <a:rPr lang="ru-RU" sz="2800" dirty="0" smtClean="0"/>
              <a:t> 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Содержание работы над проектом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u="sng" dirty="0" smtClean="0"/>
              <a:t>I.    </a:t>
            </a:r>
            <a:r>
              <a:rPr lang="ru-RU" b="1" u="sng" dirty="0" smtClean="0"/>
              <a:t>Поисковый этап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Обозначение проблемы: Для чего нам нужны цветы? Как сделать жизнь прекрасной? Почему выбрали именно глоксинию?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u="sng" dirty="0" smtClean="0"/>
              <a:t>    II.      Аналитический этап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Нахождение информации об этом цветке, знакомство с историей происхождения глоксинии.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u="sng" dirty="0" smtClean="0"/>
              <a:t>   III.      Практический этап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Беседа и показ детям, как нужно сажать и как растет цветок</a:t>
            </a:r>
            <a:r>
              <a:rPr lang="en-US" dirty="0" smtClean="0"/>
              <a:t> </a:t>
            </a:r>
            <a:r>
              <a:rPr lang="ru-RU" dirty="0" smtClean="0"/>
              <a:t>глоксинии, и что ему нужно для этого, как ухаживать за цветами.</a:t>
            </a:r>
          </a:p>
          <a:p>
            <a:pPr>
              <a:buNone/>
            </a:pPr>
            <a:r>
              <a:rPr lang="ru-RU" dirty="0" smtClean="0"/>
              <a:t>Рисуем наш цветок. Каким он будет когда расцветет?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u="sng" dirty="0" smtClean="0"/>
              <a:t>    IV.      Презентационный этап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Фотоматериалы этапов работы.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51677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8 марта">
      <a:majorFont>
        <a:latin typeface="Segoe Script"/>
        <a:ea typeface=""/>
        <a:cs typeface=""/>
      </a:majorFont>
      <a:minorFont>
        <a:latin typeface="Segoe UI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D3BE63E-20B1-4C64-BBFD-86C8F0717D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TS010351677</Template>
  <TotalTime>0</TotalTime>
  <Words>683</Words>
  <Application>Microsoft Office PowerPoint</Application>
  <PresentationFormat>Экран (4:3)</PresentationFormat>
  <Paragraphs>95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TS010351677</vt:lpstr>
      <vt:lpstr>Творческий проект по ЭКОЛОГИЧЕСКОМУ ВОСПИТАНИЮ </vt:lpstr>
      <vt:lpstr>Содержание</vt:lpstr>
      <vt:lpstr>Актуальность проекта:</vt:lpstr>
      <vt:lpstr>ПРОБЛЕМА</vt:lpstr>
      <vt:lpstr>Цель:</vt:lpstr>
      <vt:lpstr>Задачи:</vt:lpstr>
      <vt:lpstr>Слайд 7</vt:lpstr>
      <vt:lpstr>Слайд 8</vt:lpstr>
      <vt:lpstr>Содержание работы над проектом</vt:lpstr>
      <vt:lpstr> История происхождения глоксинии</vt:lpstr>
      <vt:lpstr>Способы размножения глоксинии:</vt:lpstr>
      <vt:lpstr>Первый этап исследования</vt:lpstr>
      <vt:lpstr>Второй этап</vt:lpstr>
      <vt:lpstr>Третий этап</vt:lpstr>
      <vt:lpstr>Четвертый этап</vt:lpstr>
      <vt:lpstr>Сравниваем!</vt:lpstr>
      <vt:lpstr>Заключительный этап </vt:lpstr>
      <vt:lpstr>Выводы</vt:lpstr>
      <vt:lpstr> Помните!</vt:lpstr>
      <vt:lpstr>Список литературы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>Шаблон оформления к 8 Марта</dc:description>
  <cp:lastModifiedBy/>
  <cp:revision>1</cp:revision>
  <dcterms:created xsi:type="dcterms:W3CDTF">2015-01-17T17:21:05Z</dcterms:created>
  <dcterms:modified xsi:type="dcterms:W3CDTF">2015-10-16T17:18:29Z</dcterms:modified>
  <cp:category>Шаблон оформления к 8 Марта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TC103516779990</vt:lpwstr>
  </property>
</Properties>
</file>