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C44EE-E444-4624-BA5E-32DC257300F6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58357-F1B0-4806-9B4B-4686F11573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Фреска с изображением вельможи и деревянная статуэтка сановника </a:t>
            </a:r>
            <a:r>
              <a:rPr lang="ru-RU" dirty="0" err="1" smtClean="0"/>
              <a:t>Каапера</a:t>
            </a:r>
            <a:r>
              <a:rPr lang="ru-RU" dirty="0" smtClean="0"/>
              <a:t> «Сельский староста»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58357-F1B0-4806-9B4B-4686F11573D2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3672408"/>
          </a:xfrm>
        </p:spPr>
        <p:txBody>
          <a:bodyPr/>
          <a:lstStyle/>
          <a:p>
            <a:pPr algn="ctr"/>
            <a:r>
              <a:rPr lang="ru-RU" sz="2000" dirty="0" smtClean="0"/>
              <a:t>Муниципальное бюджетное 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«Средняя общеобразовательная школа № 9</a:t>
            </a:r>
            <a:r>
              <a:rPr lang="ru-RU" sz="20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Жизнь египетского вельможи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13176"/>
            <a:ext cx="8458200" cy="9144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истории: Ургеншпаева Н.А.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554162"/>
            <a:ext cx="585976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прочитать § </a:t>
            </a:r>
            <a:r>
              <a:rPr lang="ru-RU" dirty="0" smtClean="0"/>
              <a:t>8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подготовить </a:t>
            </a:r>
            <a:r>
              <a:rPr lang="ru-RU" dirty="0" smtClean="0"/>
              <a:t>устный развернутый ответ на вопрос: «Сравни условия жизни земледельцев, ремесленников и вельмож</a:t>
            </a:r>
            <a:r>
              <a:rPr lang="ru-RU" dirty="0" smtClean="0"/>
              <a:t>»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подготовить </a:t>
            </a:r>
            <a:r>
              <a:rPr lang="ru-RU" i="1" dirty="0" smtClean="0"/>
              <a:t>сообщение о вооружении египетского </a:t>
            </a:r>
            <a:r>
              <a:rPr lang="ru-RU" i="1" dirty="0" smtClean="0"/>
              <a:t>войска</a:t>
            </a:r>
            <a:endParaRPr lang="ru-RU" i="1" dirty="0"/>
          </a:p>
        </p:txBody>
      </p:sp>
    </p:spTree>
  </p:cSld>
  <p:clrMapOvr>
    <a:masterClrMapping/>
  </p:clrMapOvr>
  <p:transition advTm="600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КАРТОЧКА № 10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554162"/>
            <a:ext cx="6795864" cy="5043190"/>
          </a:xfrm>
        </p:spPr>
        <p:txBody>
          <a:bodyPr>
            <a:normAutofit fontScale="85000" lnSpcReduction="10000"/>
          </a:bodyPr>
          <a:lstStyle/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Внимательно </a:t>
            </a:r>
            <a:r>
              <a:rPr lang="ru-RU" dirty="0" smtClean="0">
                <a:solidFill>
                  <a:schemeClr val="tx1"/>
                </a:solidFill>
              </a:rPr>
              <a:t>прочитай и подготовь развернутый ответ на вопрос: «Как жили ремесленники Древнего Египта?» </a:t>
            </a:r>
            <a:endParaRPr lang="ru-RU" dirty="0" smtClean="0">
              <a:solidFill>
                <a:schemeClr val="tx1"/>
              </a:solidFill>
            </a:endParaRP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 smtClean="0">
                <a:solidFill>
                  <a:schemeClr val="tx1"/>
                </a:solidFill>
              </a:rPr>
              <a:t>этого вспомни:</a:t>
            </a: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	Где находится Египет?</a:t>
            </a: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	Какие виды ремесел были развиты в Древнем Египте (или что умели делать жители Египта)?</a:t>
            </a: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	Легким ли был труд ремесленников?</a:t>
            </a: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	В каких условиях жили ремесленники?</a:t>
            </a:r>
          </a:p>
          <a:p>
            <a:pPr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	Что такое налог?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3432"/>
            <a:ext cx="9139428" cy="6861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карта «Древний Восток. Египет и Передняя Азия»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681_html_m5554b5a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1412776"/>
            <a:ext cx="4942370" cy="5230674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РЕМЕСЛА ДРЕВНИХ ЕГИПТЯН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1554162"/>
            <a:ext cx="3699520" cy="4525963"/>
          </a:xfrm>
        </p:spPr>
        <p:txBody>
          <a:bodyPr/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Работа в поле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Ремесленная мастерская</a:t>
            </a:r>
            <a:endParaRPr lang="ru-RU" dirty="0"/>
          </a:p>
        </p:txBody>
      </p:sp>
      <p:pic>
        <p:nvPicPr>
          <p:cNvPr id="4" name="Рисунок 3" descr="img5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5"/>
            <a:ext cx="4824536" cy="231447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933056"/>
            <a:ext cx="4896544" cy="245614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aisajes-11__400x2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Древнеегипетские вельможи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008-007-Farao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64088" y="1556792"/>
            <a:ext cx="2958621" cy="5620267"/>
          </a:xfrm>
        </p:spPr>
      </p:pic>
      <p:pic>
        <p:nvPicPr>
          <p:cNvPr id="5" name="Рисунок 4" descr="img5 — копия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700808"/>
            <a:ext cx="3838136" cy="410445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3432"/>
            <a:ext cx="9139428" cy="6861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686800" cy="1342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«Танцовщицы на пиру».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Фреска </a:t>
            </a:r>
            <a:r>
              <a:rPr lang="ru-RU" dirty="0" smtClean="0"/>
              <a:t>гробницы вельможи </a:t>
            </a:r>
            <a:r>
              <a:rPr lang="ru-RU" dirty="0" err="1" smtClean="0"/>
              <a:t>Небамуна</a:t>
            </a:r>
            <a:r>
              <a:rPr lang="ru-RU" dirty="0" smtClean="0"/>
              <a:t> в Фивах. 15 в. до н. э. Фрагмент</a:t>
            </a:r>
            <a:endParaRPr lang="ru-RU" dirty="0"/>
          </a:p>
        </p:txBody>
      </p:sp>
      <p:pic>
        <p:nvPicPr>
          <p:cNvPr id="4" name="Содержимое 3" descr="«Танцовщицы на пиру». Фреска гробницы вельможи Небамуна в Фивах. 15 в. до н. э. Фрагмен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476672"/>
            <a:ext cx="6531368" cy="452596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Изображение дома вельможи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00745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556792"/>
            <a:ext cx="6022070" cy="452596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432"/>
            <a:ext cx="9143999" cy="6864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Жизнеописание вельможи </a:t>
            </a:r>
            <a:r>
              <a:rPr lang="ru-RU" dirty="0" err="1" smtClean="0">
                <a:solidFill>
                  <a:schemeClr val="tx1"/>
                </a:solidFill>
              </a:rPr>
              <a:t>уны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7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700808"/>
            <a:ext cx="8648234" cy="4176464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isajes-11__4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3432"/>
            <a:ext cx="9139428" cy="6861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Заполните таблицу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4"/>
          <a:ext cx="8686800" cy="475515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95103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0" i="0" u="none" strike="noStrike" spc="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spc="0" dirty="0"/>
                        <a:t>Вельможи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spc="0" dirty="0"/>
                        <a:t>Земледельцы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spc="0" dirty="0"/>
                        <a:t>Ремесленники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3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Род занятий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3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Жилище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3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Пища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3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Источники информации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118</Words>
  <Application>Microsoft Office PowerPoint</Application>
  <PresentationFormat>Экран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Муниципальное бюджетное образовательное учреждение «Средняя общеобразовательная школа № 9»    Жизнь египетского вельможи</vt:lpstr>
      <vt:lpstr>КАРТОЧКА № 10</vt:lpstr>
      <vt:lpstr>карта «Древний Восток. Египет и Передняя Азия»</vt:lpstr>
      <vt:lpstr>РЕМЕСЛА ДРЕВНИХ ЕГИПТЯН</vt:lpstr>
      <vt:lpstr>Древнеегипетские вельможи</vt:lpstr>
      <vt:lpstr>«Танцовщицы на пиру».  Фреска гробницы вельможи Небамуна в Фивах. 15 в. до н. э. Фрагмент</vt:lpstr>
      <vt:lpstr>Изображение дома вельможи</vt:lpstr>
      <vt:lpstr>Жизнеописание вельможи уны</vt:lpstr>
      <vt:lpstr>Заполните таблицу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Маруся</dc:creator>
  <cp:lastModifiedBy>RePack by SPecialiST</cp:lastModifiedBy>
  <cp:revision>15</cp:revision>
  <dcterms:created xsi:type="dcterms:W3CDTF">2014-11-09T12:23:43Z</dcterms:created>
  <dcterms:modified xsi:type="dcterms:W3CDTF">2014-11-09T14:18:08Z</dcterms:modified>
</cp:coreProperties>
</file>