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8" r:id="rId4"/>
    <p:sldId id="257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6" d="100"/>
          <a:sy n="116" d="100"/>
        </p:scale>
        <p:origin x="14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178592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10/18/2015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10/18/2015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10/18/2015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10/18/2015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10/18/2015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10/18/2015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CC6600">
              <a:alpha val="14902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AF74E-50D2-498C-93A6-338FD8FBD707}" type="datetimeFigureOut">
              <a:rPr lang="en-US" smtClean="0"/>
              <a:pPr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FFCC9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FFCC9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FFCC9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FFCC9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FFCC9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cat.convdocs.org/pars_docs/refs/160/159522/159522_html_4e22839f.jpg" TargetMode="External"/><Relationship Id="rId3" Type="http://schemas.openxmlformats.org/officeDocument/2006/relationships/hyperlink" Target="http://serialsworld.ru/images/people_photos_sw/3/serialsworldru-2707717.jpg" TargetMode="External"/><Relationship Id="rId7" Type="http://schemas.openxmlformats.org/officeDocument/2006/relationships/hyperlink" Target="http://waracademy.narod.ru/photo/images/bor412.jpg" TargetMode="External"/><Relationship Id="rId2" Type="http://schemas.openxmlformats.org/officeDocument/2006/relationships/hyperlink" Target="http://s.spynet.ru/uploads/posts/2012/0327/dvoechniki_1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eiki-life.ru/images/stories/loshad-s-povozkoy.jpg" TargetMode="External"/><Relationship Id="rId5" Type="http://schemas.openxmlformats.org/officeDocument/2006/relationships/hyperlink" Target="http://www.stihi.ru/pics/2010/12/06/3994.jpg" TargetMode="External"/><Relationship Id="rId4" Type="http://schemas.openxmlformats.org/officeDocument/2006/relationships/hyperlink" Target="http://cs621927.vk.me/v621927622/358c1/UWYGP8-yGtI.jpg" TargetMode="External"/><Relationship Id="rId9" Type="http://schemas.openxmlformats.org/officeDocument/2006/relationships/hyperlink" Target="http://2012god.ru/wp-content/uploads/forum/kathim_met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Антон Павлович Чехов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reestyle Script" panose="030804020302050B0404" pitchFamily="66" charset="0"/>
              </a:rPr>
              <a:t>Краски и звуки лета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reestyle Script" panose="030804020302050B0404" pitchFamily="66" charset="0"/>
              </a:rPr>
              <a:t>«Степь»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reestyle Script" panose="030804020302050B0404" pitchFamily="66" charset="0"/>
              </a:rPr>
              <a:t>(Фрагмент)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Freestyle Script" panose="030804020302050B0404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Антон Павлович Чехов</a:t>
            </a:r>
            <a:br>
              <a:rPr lang="ru-RU" dirty="0" smtClean="0"/>
            </a:br>
            <a:r>
              <a:rPr lang="ru-RU" dirty="0" smtClean="0"/>
              <a:t>(1860- 1904г.г.)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671" y="1772816"/>
            <a:ext cx="2590129" cy="381304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72816"/>
            <a:ext cx="2746648" cy="381304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287" y="1782564"/>
            <a:ext cx="2687480" cy="379354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Антон</a:t>
            </a:r>
            <a:br>
              <a:rPr lang="ru-RU" dirty="0" smtClean="0"/>
            </a:br>
            <a:r>
              <a:rPr lang="ru-RU" dirty="0" smtClean="0"/>
              <a:t> Павлович </a:t>
            </a:r>
            <a:br>
              <a:rPr lang="ru-RU" dirty="0" smtClean="0"/>
            </a:br>
            <a:r>
              <a:rPr lang="ru-RU" dirty="0" smtClean="0"/>
              <a:t>Чехов</a:t>
            </a:r>
            <a:endParaRPr lang="en-US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273049"/>
            <a:ext cx="5111750" cy="58531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    Один из самых великих русских писателей. С его творчеством вы подробно познакомитесь в старших классах. Специально для детей он не писал. Но он очень любил детей и много писал о них. В его «взрослых» произведениях можно выбрать очень много отрывков, которые будут близки и понятны детям.</a:t>
            </a:r>
            <a:endParaRPr lang="en-US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текстом до чтения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2"/>
          </a:xfrm>
        </p:spPr>
        <p:txBody>
          <a:bodyPr>
            <a:normAutofit/>
          </a:bodyPr>
          <a:lstStyle/>
          <a:p>
            <a:r>
              <a:rPr lang="ru-RU" dirty="0" smtClean="0"/>
              <a:t>Каким синонимом можно заменить слово «отрывок»? </a:t>
            </a:r>
          </a:p>
          <a:p>
            <a:r>
              <a:rPr lang="ru-RU" dirty="0" smtClean="0"/>
              <a:t>Фрагмент </a:t>
            </a:r>
          </a:p>
          <a:p>
            <a:r>
              <a:rPr lang="ru-RU" dirty="0" smtClean="0"/>
              <a:t>Что такое СТЕПЬ?</a:t>
            </a:r>
          </a:p>
          <a:p>
            <a:r>
              <a:rPr lang="ru-RU" dirty="0" smtClean="0"/>
              <a:t>Степь- широкие участки земли, поросшие травой, ковылём.</a:t>
            </a:r>
          </a:p>
          <a:p>
            <a:endParaRPr lang="ru-RU" dirty="0" smtClean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440" y="1600201"/>
            <a:ext cx="4038600" cy="2268429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932" y="3868630"/>
            <a:ext cx="4090552" cy="2728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395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со словами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Подвода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92350"/>
            <a:ext cx="4040188" cy="380094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Обоз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684" y="2292350"/>
            <a:ext cx="4104456" cy="3800946"/>
          </a:xfrm>
        </p:spPr>
      </p:pic>
    </p:spTree>
    <p:extLst>
      <p:ext uri="{BB962C8B-B14F-4D97-AF65-F5344CB8AC3E}">
        <p14:creationId xmlns:p14="http://schemas.microsoft.com/office/powerpoint/2010/main" val="39678549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со словами: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91585"/>
            <a:ext cx="3483272" cy="241632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sz="1800" dirty="0" smtClean="0"/>
              <a:t>Рогожа – грубая, плетёная ткань из мочала.</a:t>
            </a:r>
          </a:p>
          <a:p>
            <a:pPr marL="342900" indent="-342900">
              <a:buAutoNum type="arabicPeriod"/>
            </a:pPr>
            <a:r>
              <a:rPr lang="ru-RU" sz="1800" dirty="0" smtClean="0"/>
              <a:t>Обложной дождь – продолжительный, </a:t>
            </a:r>
            <a:r>
              <a:rPr lang="ru-RU" sz="1800" dirty="0" err="1" smtClean="0"/>
              <a:t>зятяжной</a:t>
            </a:r>
            <a:r>
              <a:rPr lang="ru-RU" sz="1800" dirty="0" smtClean="0"/>
              <a:t>, во время которого всё небо покрыто тучами.</a:t>
            </a:r>
          </a:p>
          <a:p>
            <a:pPr marL="342900" indent="-342900">
              <a:buAutoNum type="arabicPeriod"/>
            </a:pPr>
            <a:r>
              <a:rPr lang="ru-RU" sz="1800" dirty="0" smtClean="0"/>
              <a:t>Перекати поле- сухие, круглые степные растения, которые срываются ветром и катаются по степи.</a:t>
            </a:r>
            <a:endParaRPr lang="ru-RU" sz="1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772816"/>
            <a:ext cx="4261867" cy="33317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948" y="1958922"/>
            <a:ext cx="3816424" cy="4167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601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А. П. Чехов для описания картин природы использует приёмы оживления и сравнения. Благодаря эти приёмам словесное описание становится ярко выраженным, что помогает нам представлять такие картины как бы реальными.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81463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ссылки: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hlinkClick r:id="rId2"/>
              </a:rPr>
              <a:t>1. </a:t>
            </a:r>
            <a:r>
              <a:rPr lang="en-US" sz="1600" dirty="0" smtClean="0">
                <a:hlinkClick r:id="rId2"/>
              </a:rPr>
              <a:t>http</a:t>
            </a:r>
            <a:r>
              <a:rPr lang="en-US" sz="1600" dirty="0">
                <a:hlinkClick r:id="rId2"/>
              </a:rPr>
              <a:t>://</a:t>
            </a:r>
            <a:r>
              <a:rPr lang="en-US" sz="1600" dirty="0" smtClean="0">
                <a:hlinkClick r:id="rId2"/>
              </a:rPr>
              <a:t>s.spynet.ru/uploads/posts/2012/0327/dvoechniki_10.jpg</a:t>
            </a:r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>
                <a:hlinkClick r:id="rId3"/>
              </a:rPr>
              <a:t>2. </a:t>
            </a:r>
            <a:r>
              <a:rPr lang="en-US" sz="1600" dirty="0" smtClean="0">
                <a:hlinkClick r:id="rId3"/>
              </a:rPr>
              <a:t>http</a:t>
            </a:r>
            <a:r>
              <a:rPr lang="en-US" sz="1600" dirty="0">
                <a:hlinkClick r:id="rId3"/>
              </a:rPr>
              <a:t>://</a:t>
            </a:r>
            <a:r>
              <a:rPr lang="en-US" sz="1600" dirty="0" smtClean="0">
                <a:hlinkClick r:id="rId3"/>
              </a:rPr>
              <a:t>serialsworld.ru/images/people_photos_sw/3/serialsworldru-2707717.jpg</a:t>
            </a:r>
            <a:endParaRPr lang="ru-RU" sz="1600" dirty="0"/>
          </a:p>
          <a:p>
            <a:pPr marL="0" indent="0">
              <a:buNone/>
            </a:pPr>
            <a:r>
              <a:rPr lang="ru-RU" sz="1600" dirty="0" smtClean="0"/>
              <a:t>3. </a:t>
            </a:r>
            <a:r>
              <a:rPr lang="en-US" sz="1600" dirty="0" smtClean="0"/>
              <a:t> </a:t>
            </a:r>
            <a:r>
              <a:rPr lang="en-US" sz="1600" dirty="0">
                <a:hlinkClick r:id="rId4"/>
              </a:rPr>
              <a:t>http://</a:t>
            </a:r>
            <a:r>
              <a:rPr lang="en-US" sz="1600" dirty="0" smtClean="0">
                <a:hlinkClick r:id="rId4"/>
              </a:rPr>
              <a:t>cs621927.vk.me/v621927622/358c1/UWYGP8-yGtI.jpg</a:t>
            </a:r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/>
              <a:t>4. </a:t>
            </a:r>
            <a:r>
              <a:rPr lang="en-US" sz="1600" dirty="0">
                <a:hlinkClick r:id="rId5"/>
              </a:rPr>
              <a:t>http://</a:t>
            </a:r>
            <a:r>
              <a:rPr lang="en-US" sz="1600" dirty="0" smtClean="0">
                <a:hlinkClick r:id="rId5"/>
              </a:rPr>
              <a:t>www.stihi.ru/pics/2010/12/06/3994.jpg</a:t>
            </a:r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/>
              <a:t>5. </a:t>
            </a:r>
            <a:r>
              <a:rPr lang="en-US" sz="1600" dirty="0">
                <a:hlinkClick r:id="rId6"/>
              </a:rPr>
              <a:t>http://</a:t>
            </a:r>
            <a:r>
              <a:rPr lang="en-US" sz="1600" dirty="0" smtClean="0">
                <a:hlinkClick r:id="rId6"/>
              </a:rPr>
              <a:t>www.reiki-life.ru/images/stories/loshad-s-povozkoy.jpg</a:t>
            </a:r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/>
              <a:t>6. </a:t>
            </a:r>
            <a:r>
              <a:rPr lang="en-US" sz="1600" dirty="0">
                <a:hlinkClick r:id="rId7"/>
              </a:rPr>
              <a:t>http://</a:t>
            </a:r>
            <a:r>
              <a:rPr lang="en-US" sz="1600" dirty="0" smtClean="0">
                <a:hlinkClick r:id="rId7"/>
              </a:rPr>
              <a:t>waracademy.narod.ru/photo/images/bor412.jpg</a:t>
            </a:r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/>
              <a:t>7. </a:t>
            </a:r>
            <a:r>
              <a:rPr lang="en-US" sz="1600" dirty="0">
                <a:hlinkClick r:id="rId8"/>
              </a:rPr>
              <a:t>http://</a:t>
            </a:r>
            <a:r>
              <a:rPr lang="en-US" sz="1600" dirty="0" smtClean="0">
                <a:hlinkClick r:id="rId8"/>
              </a:rPr>
              <a:t>cat.convdocs.org/pars_docs/refs/160/159522/159522_html_4e22839f.jpg</a:t>
            </a:r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/>
              <a:t>8. </a:t>
            </a:r>
            <a:r>
              <a:rPr lang="en-US" sz="1600" dirty="0" smtClean="0">
                <a:hlinkClick r:id="rId9"/>
              </a:rPr>
              <a:t>http</a:t>
            </a:r>
            <a:r>
              <a:rPr lang="en-US" sz="1600" dirty="0">
                <a:hlinkClick r:id="rId9"/>
              </a:rPr>
              <a:t>://</a:t>
            </a:r>
            <a:r>
              <a:rPr lang="en-US" sz="1600" dirty="0" smtClean="0">
                <a:hlinkClick r:id="rId9"/>
              </a:rPr>
              <a:t>2012god.ru/wp-content/uploads/forum/kathim_met2.jpg</a:t>
            </a:r>
            <a:endParaRPr lang="ru-RU" sz="1600" dirty="0" smtClean="0"/>
          </a:p>
          <a:p>
            <a:pPr marL="0" indent="0">
              <a:buNone/>
            </a:pP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102414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book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70BBBFD-AEF8-4896-BBF8-8B04058838E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 открытой книгой</Template>
  <TotalTime>110</TotalTime>
  <Words>229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Freestyle Script</vt:lpstr>
      <vt:lpstr>5_books</vt:lpstr>
      <vt:lpstr>Антон Павлович Чехов</vt:lpstr>
      <vt:lpstr>Антон Павлович Чехов (1860- 1904г.г.)</vt:lpstr>
      <vt:lpstr>Антон  Павлович  Чехов</vt:lpstr>
      <vt:lpstr>Работа с текстом до чтения</vt:lpstr>
      <vt:lpstr>Работа со словами</vt:lpstr>
      <vt:lpstr>Работа со словами:</vt:lpstr>
      <vt:lpstr>Вывод:</vt:lpstr>
      <vt:lpstr>Использованные ссылки: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Антон Павлович Чехов</dc:title>
  <dc:subject>Шаблон оформления</dc:subject>
  <dc:creator>User</dc:creator>
  <cp:keywords/>
  <dc:description>Шаблон оформления
Корпорация Майкрософт</dc:description>
  <cp:lastModifiedBy>User</cp:lastModifiedBy>
  <cp:revision>13</cp:revision>
  <dcterms:created xsi:type="dcterms:W3CDTF">2015-10-18T11:05:43Z</dcterms:created>
  <dcterms:modified xsi:type="dcterms:W3CDTF">2015-10-18T12:56:45Z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TC019087019991</vt:lpwstr>
  </property>
</Properties>
</file>