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6" r:id="rId9"/>
    <p:sldId id="265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5BB03-ADAB-4E3F-96EC-85DC6428E46E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1FDBE-4F82-4205-94AB-657835DBE4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5BB03-ADAB-4E3F-96EC-85DC6428E46E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1FDBE-4F82-4205-94AB-657835DBE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5BB03-ADAB-4E3F-96EC-85DC6428E46E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1FDBE-4F82-4205-94AB-657835DBE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5BB03-ADAB-4E3F-96EC-85DC6428E46E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1FDBE-4F82-4205-94AB-657835DBE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5BB03-ADAB-4E3F-96EC-85DC6428E46E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771FDBE-4F82-4205-94AB-657835DBE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5BB03-ADAB-4E3F-96EC-85DC6428E46E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1FDBE-4F82-4205-94AB-657835DBE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5BB03-ADAB-4E3F-96EC-85DC6428E46E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1FDBE-4F82-4205-94AB-657835DBE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5BB03-ADAB-4E3F-96EC-85DC6428E46E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1FDBE-4F82-4205-94AB-657835DBE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5BB03-ADAB-4E3F-96EC-85DC6428E46E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1FDBE-4F82-4205-94AB-657835DBE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5BB03-ADAB-4E3F-96EC-85DC6428E46E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1FDBE-4F82-4205-94AB-657835DBE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5BB03-ADAB-4E3F-96EC-85DC6428E46E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1FDBE-4F82-4205-94AB-657835DBE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F95BB03-ADAB-4E3F-96EC-85DC6428E46E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771FDBE-4F82-4205-94AB-657835DBE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gif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342078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548680"/>
            <a:ext cx="3477292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1337813199905_originaa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3789040"/>
            <a:ext cx="3528392" cy="28748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200000">
            <a:off x="5601627" y="23109"/>
            <a:ext cx="2770411" cy="36775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74435904_3641949_9582404d578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48064" y="3717032"/>
            <a:ext cx="3816424" cy="27911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276872"/>
            <a:ext cx="8229600" cy="1143000"/>
          </a:xfrm>
        </p:spPr>
        <p:txBody>
          <a:bodyPr>
            <a:noAutofit/>
          </a:bodyPr>
          <a:lstStyle/>
          <a:p>
            <a:r>
              <a:rPr lang="ru-RU" sz="4800" dirty="0" smtClean="0"/>
              <a:t>Он от засухи спасает,</a:t>
            </a:r>
            <a:br>
              <a:rPr lang="ru-RU" sz="4800" dirty="0" smtClean="0"/>
            </a:br>
            <a:r>
              <a:rPr lang="ru-RU" sz="4800" dirty="0" smtClean="0"/>
              <a:t>Лес он лечит и питает,</a:t>
            </a:r>
            <a:br>
              <a:rPr lang="ru-RU" sz="4800" dirty="0" smtClean="0"/>
            </a:br>
            <a:r>
              <a:rPr lang="ru-RU" sz="4800" dirty="0" smtClean="0"/>
              <a:t>Под него ты попадешь,</a:t>
            </a:r>
            <a:br>
              <a:rPr lang="ru-RU" sz="4800" dirty="0" smtClean="0"/>
            </a:br>
            <a:r>
              <a:rPr lang="ru-RU" sz="4800" dirty="0" smtClean="0"/>
              <a:t>Домой сухим ты не придешь!</a:t>
            </a:r>
            <a:endParaRPr lang="ru-RU" sz="4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35759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980728"/>
            <a:ext cx="8418428" cy="50510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348880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dirty="0" smtClean="0"/>
              <a:t>Жёлтое, круглое,</a:t>
            </a:r>
            <a:br>
              <a:rPr lang="ru-RU" sz="5400" dirty="0" smtClean="0"/>
            </a:br>
            <a:r>
              <a:rPr lang="ru-RU" sz="5400" dirty="0" smtClean="0"/>
              <a:t>По небу гуляет,</a:t>
            </a:r>
            <a:br>
              <a:rPr lang="ru-RU" sz="5400" dirty="0" smtClean="0"/>
            </a:br>
            <a:r>
              <a:rPr lang="ru-RU" sz="5400" dirty="0" smtClean="0"/>
              <a:t>Всех деток, согревает!</a:t>
            </a:r>
            <a:endParaRPr lang="ru-RU" sz="5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89760" y="215984"/>
            <a:ext cx="6266616" cy="59493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51426704_3-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332657"/>
            <a:ext cx="3401606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i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260648"/>
            <a:ext cx="4032448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74435904_3641949_9582404d578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32040" y="3717032"/>
            <a:ext cx="4032448" cy="292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myach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3501008"/>
            <a:ext cx="4139952" cy="3102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ef262ec042c29ff3937b4e86a35927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3501008"/>
            <a:ext cx="4134122" cy="2937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i (3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476672"/>
            <a:ext cx="3616796" cy="27125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agick_30e29fc6784f613292988569fc8699b580e9054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3429000"/>
            <a:ext cx="4032448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wallpaper_33353_1920x1200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2" y="332656"/>
            <a:ext cx="3707904" cy="2938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d1fa0556ddf740dd1fba8df5be5bfe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3767460" cy="28284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101979106_0b28f5aaecda7fe5143ba56eae0a745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332656"/>
            <a:ext cx="3983189" cy="2990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get_img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96068" y="3645024"/>
            <a:ext cx="3720075" cy="2790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93690013_1244544552_70df9ce5361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5536" y="3501008"/>
            <a:ext cx="4600779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l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88640"/>
            <a:ext cx="3826516" cy="28728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i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3645024"/>
            <a:ext cx="3688804" cy="2766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xanimal20_640_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0032" y="260648"/>
            <a:ext cx="3816424" cy="2862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get_img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88024" y="3555014"/>
            <a:ext cx="4056112" cy="30420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26370"/>
          </a:xfrm>
        </p:spPr>
        <p:txBody>
          <a:bodyPr>
            <a:noAutofit/>
          </a:bodyPr>
          <a:lstStyle/>
          <a:p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>Дождик поливает, листья опадают,</a:t>
            </a:r>
            <a:br>
              <a:rPr lang="ru-RU" sz="6600" dirty="0" smtClean="0"/>
            </a:br>
            <a:r>
              <a:rPr lang="ru-RU" sz="6600" dirty="0" smtClean="0"/>
              <a:t>На улице холодает, когда это бывает? </a:t>
            </a:r>
            <a:endParaRPr lang="ru-RU" sz="6600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9217953_9e3426afb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571500"/>
            <a:ext cx="7200800" cy="571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916832"/>
            <a:ext cx="8229600" cy="1143000"/>
          </a:xfrm>
        </p:spPr>
        <p:txBody>
          <a:bodyPr>
            <a:noAutofit/>
          </a:bodyPr>
          <a:lstStyle/>
          <a:p>
            <a:r>
              <a:rPr lang="ru-RU" sz="4800" dirty="0" smtClean="0"/>
              <a:t>Листья разные кружатся,</a:t>
            </a:r>
            <a:br>
              <a:rPr lang="ru-RU" sz="4800" dirty="0" smtClean="0"/>
            </a:br>
            <a:r>
              <a:rPr lang="ru-RU" sz="4800" dirty="0" smtClean="0"/>
              <a:t>На землю ковриком ложатся.</a:t>
            </a:r>
            <a:br>
              <a:rPr lang="ru-RU" sz="4800" dirty="0" smtClean="0"/>
            </a:br>
            <a:r>
              <a:rPr lang="ru-RU" sz="4800" dirty="0" smtClean="0"/>
              <a:t>Ярких листьев хоровод</a:t>
            </a:r>
            <a:br>
              <a:rPr lang="ru-RU" sz="4800" dirty="0" smtClean="0"/>
            </a:br>
            <a:r>
              <a:rPr lang="ru-RU" sz="4800" dirty="0" smtClean="0"/>
              <a:t>Осень с ветром к нам несет?</a:t>
            </a:r>
            <a:endParaRPr lang="ru-RU" sz="4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387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4412" y="762000"/>
            <a:ext cx="7115175" cy="533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25</TotalTime>
  <Words>9</Words>
  <Application>Microsoft Office PowerPoint</Application>
  <PresentationFormat>Экран (4:3)</PresentationFormat>
  <Paragraphs>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Слайд 1</vt:lpstr>
      <vt:lpstr>Слайд 2</vt:lpstr>
      <vt:lpstr>Слайд 3</vt:lpstr>
      <vt:lpstr>Слайд 4</vt:lpstr>
      <vt:lpstr>Слайд 5</vt:lpstr>
      <vt:lpstr>  Дождик поливает, листья опадают, На улице холодает, когда это бывает? </vt:lpstr>
      <vt:lpstr>Слайд 7</vt:lpstr>
      <vt:lpstr>Листья разные кружатся, На землю ковриком ложатся. Ярких листьев хоровод Осень с ветром к нам несет?</vt:lpstr>
      <vt:lpstr>Слайд 9</vt:lpstr>
      <vt:lpstr>Он от засухи спасает, Лес он лечит и питает, Под него ты попадешь, Домой сухим ты не придешь!</vt:lpstr>
      <vt:lpstr>Слайд 11</vt:lpstr>
      <vt:lpstr>Жёлтое, круглое, По небу гуляет, Всех деток, согревает!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Алия</dc:creator>
  <cp:lastModifiedBy>Комп</cp:lastModifiedBy>
  <cp:revision>4</cp:revision>
  <dcterms:created xsi:type="dcterms:W3CDTF">2014-11-18T13:35:06Z</dcterms:created>
  <dcterms:modified xsi:type="dcterms:W3CDTF">2015-10-18T17:57:21Z</dcterms:modified>
</cp:coreProperties>
</file>