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75" r:id="rId5"/>
    <p:sldId id="276" r:id="rId6"/>
    <p:sldId id="277" r:id="rId7"/>
    <p:sldId id="278" r:id="rId8"/>
    <p:sldId id="270" r:id="rId9"/>
    <p:sldId id="273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6EA0B-0A00-417C-8E00-D6F0F2077C19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84C51-3AC0-45D4-BB3C-4B3B9EE2D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6EA0B-0A00-417C-8E00-D6F0F2077C19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84C51-3AC0-45D4-BB3C-4B3B9EE2D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6EA0B-0A00-417C-8E00-D6F0F2077C19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84C51-3AC0-45D4-BB3C-4B3B9EE2D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6EA0B-0A00-417C-8E00-D6F0F2077C19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84C51-3AC0-45D4-BB3C-4B3B9EE2D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6EA0B-0A00-417C-8E00-D6F0F2077C19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84C51-3AC0-45D4-BB3C-4B3B9EE2D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6EA0B-0A00-417C-8E00-D6F0F2077C19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84C51-3AC0-45D4-BB3C-4B3B9EE2D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6EA0B-0A00-417C-8E00-D6F0F2077C19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84C51-3AC0-45D4-BB3C-4B3B9EE2D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6EA0B-0A00-417C-8E00-D6F0F2077C19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84C51-3AC0-45D4-BB3C-4B3B9EE2D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6EA0B-0A00-417C-8E00-D6F0F2077C19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84C51-3AC0-45D4-BB3C-4B3B9EE2D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6EA0B-0A00-417C-8E00-D6F0F2077C19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84C51-3AC0-45D4-BB3C-4B3B9EE2D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6EA0B-0A00-417C-8E00-D6F0F2077C19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84C51-3AC0-45D4-BB3C-4B3B9EE2D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0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36EA0B-0A00-417C-8E00-D6F0F2077C19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84C51-3AC0-45D4-BB3C-4B3B9EE2D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221088"/>
            <a:ext cx="4000528" cy="2071702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Выполнил</a:t>
            </a:r>
          </a:p>
          <a:p>
            <a:pPr algn="l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Учитель технологии</a:t>
            </a:r>
          </a:p>
          <a:p>
            <a:pPr algn="l"/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Лепахина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Е.Д.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27584" y="576918"/>
            <a:ext cx="7815290" cy="2857521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7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Тема: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Особенности технологии художественной обработки ткани в лоскутной технике в учреждениях дополнительного образования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Admin\Рабочий стол\Новая папка\DSCF1677.JPG"/>
          <p:cNvPicPr>
            <a:picLocks noChangeAspect="1" noChangeArrowheads="1"/>
          </p:cNvPicPr>
          <p:nvPr/>
        </p:nvPicPr>
        <p:blipFill>
          <a:blip r:embed="rId2" cstate="print"/>
          <a:srcRect l="7407" t="8333" r="7407" b="5556"/>
          <a:stretch>
            <a:fillRect/>
          </a:stretch>
        </p:blipFill>
        <p:spPr bwMode="auto">
          <a:xfrm>
            <a:off x="683568" y="3068960"/>
            <a:ext cx="2071702" cy="2792294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979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Работы детей кружка </a:t>
            </a:r>
            <a:b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Лоскутная фантазия»</a:t>
            </a:r>
          </a:p>
        </p:txBody>
      </p:sp>
      <p:pic>
        <p:nvPicPr>
          <p:cNvPr id="30722" name="Picture 2" descr="D:\МОЙ ДИПЛОМ\картинки\pr3.jpg"/>
          <p:cNvPicPr>
            <a:picLocks noChangeAspect="1" noChangeArrowheads="1"/>
          </p:cNvPicPr>
          <p:nvPr/>
        </p:nvPicPr>
        <p:blipFill>
          <a:blip r:embed="rId2" cstate="print"/>
          <a:srcRect t="1086" r="2333" b="12958"/>
          <a:stretch>
            <a:fillRect/>
          </a:stretch>
        </p:blipFill>
        <p:spPr bwMode="auto">
          <a:xfrm>
            <a:off x="817158" y="1484784"/>
            <a:ext cx="2890746" cy="2515854"/>
          </a:xfrm>
          <a:prstGeom prst="rect">
            <a:avLst/>
          </a:prstGeom>
          <a:noFill/>
        </p:spPr>
      </p:pic>
      <p:pic>
        <p:nvPicPr>
          <p:cNvPr id="30724" name="Picture 4" descr="D:\МОЙ ДИПЛОМ\картинки\album_pic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484784"/>
            <a:ext cx="3046141" cy="2284606"/>
          </a:xfrm>
          <a:prstGeom prst="rect">
            <a:avLst/>
          </a:prstGeom>
          <a:noFill/>
        </p:spPr>
      </p:pic>
      <p:pic>
        <p:nvPicPr>
          <p:cNvPr id="30725" name="Picture 5" descr="D:\МОЙ ДИПЛОМ\картинки\73428935_3092155_il_fullxfull2145469971.jpg"/>
          <p:cNvPicPr>
            <a:picLocks noChangeAspect="1" noChangeArrowheads="1"/>
          </p:cNvPicPr>
          <p:nvPr/>
        </p:nvPicPr>
        <p:blipFill>
          <a:blip r:embed="rId4" cstate="print"/>
          <a:srcRect r="1857" b="5650"/>
          <a:stretch>
            <a:fillRect/>
          </a:stretch>
        </p:blipFill>
        <p:spPr bwMode="auto">
          <a:xfrm>
            <a:off x="5292080" y="4071131"/>
            <a:ext cx="2971781" cy="2142692"/>
          </a:xfrm>
          <a:prstGeom prst="rect">
            <a:avLst/>
          </a:prstGeom>
          <a:noFill/>
        </p:spPr>
      </p:pic>
      <p:pic>
        <p:nvPicPr>
          <p:cNvPr id="30726" name="Picture 6" descr="D:\МОЙ ДИПЛОМ\картинки\42.jpg"/>
          <p:cNvPicPr>
            <a:picLocks noChangeAspect="1" noChangeArrowheads="1"/>
          </p:cNvPicPr>
          <p:nvPr/>
        </p:nvPicPr>
        <p:blipFill>
          <a:blip r:embed="rId5" cstate="print"/>
          <a:srcRect r="2976" b="7597"/>
          <a:stretch>
            <a:fillRect/>
          </a:stretch>
        </p:blipFill>
        <p:spPr bwMode="auto">
          <a:xfrm>
            <a:off x="1259632" y="4000638"/>
            <a:ext cx="2592288" cy="2468846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Технология выполнения лоскутного шитья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7972452" cy="61435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Виды шитья в лоскутной технике</a:t>
            </a:r>
            <a:endParaRPr lang="ru-RU" sz="2400" dirty="0">
              <a:solidFill>
                <a:srgbClr val="0070C0"/>
              </a:solidFill>
              <a:latin typeface="Arial Black" pitchFamily="34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2500298" y="2143116"/>
            <a:ext cx="1000132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286380" y="2071678"/>
            <a:ext cx="928694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14348" y="2500306"/>
            <a:ext cx="3286148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Пэчворк</a:t>
            </a:r>
            <a:endParaRPr lang="ru-RU" sz="3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лоскутная техника аппликации или шитьё из лоскутков путём накладывания мелких деталей на более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крупные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72066" y="2500306"/>
            <a:ext cx="3286148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Квилт</a:t>
            </a:r>
            <a:endParaRPr lang="ru-RU" sz="3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лоскутная техника, включающая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себя несколько видов техник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рукоделия: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пэчворк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аппликацию, вышивку,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стежки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строчки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Технология выполнения лоскутного шитья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3543296" cy="75723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Этапы выполнения художественного  </a:t>
            </a:r>
            <a:r>
              <a:rPr lang="ru-RU" sz="2400" dirty="0" err="1" smtClean="0">
                <a:solidFill>
                  <a:srgbClr val="0070C0"/>
                </a:solidFill>
                <a:latin typeface="Arial Black" pitchFamily="34" charset="0"/>
              </a:rPr>
              <a:t>квилта</a:t>
            </a: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:</a:t>
            </a:r>
            <a:endParaRPr lang="ru-RU" sz="2400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2000240"/>
            <a:ext cx="307183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Выбор рисунка для работы. Создание эскиза и чертежа работы в натуральную величину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Подбор ткани для фона и аппликации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Подготовка ткани к работе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Раскрой ткани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Сшивание элементов основы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Нашив аппликации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Стежка изделия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Отделка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5214942" y="1357298"/>
            <a:ext cx="3500462" cy="78581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Этапы выполнения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квилта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 на пенопласте: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43504" y="2000240"/>
            <a:ext cx="364333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Выбор рисунка для работы. Создание эскиза и чертежа работы в натуральную величину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Перенос рисунка на пенопласт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Выполнение надрезов по контуру рисунка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Подбор ткани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Подготовка ткани к работе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Раскрой ткани</a:t>
            </a:r>
          </a:p>
          <a:p>
            <a:pPr marL="342900" indent="-342900">
              <a:buFontTx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Создание изображения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Создание рамки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Отделка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C:\Documents and Settings\Admin\Рабочий стол\DSCF1131.JPG"/>
          <p:cNvPicPr>
            <a:picLocks noChangeAspect="1" noChangeArrowheads="1"/>
          </p:cNvPicPr>
          <p:nvPr/>
        </p:nvPicPr>
        <p:blipFill>
          <a:blip r:embed="rId2" cstate="print"/>
          <a:srcRect l="11982" t="-2490" r="6538" b="398"/>
          <a:stretch>
            <a:fillRect/>
          </a:stretch>
        </p:blipFill>
        <p:spPr bwMode="auto">
          <a:xfrm>
            <a:off x="3500430" y="1785926"/>
            <a:ext cx="1658756" cy="2000264"/>
          </a:xfrm>
          <a:prstGeom prst="rect">
            <a:avLst/>
          </a:prstGeom>
          <a:noFill/>
        </p:spPr>
      </p:pic>
      <p:pic>
        <p:nvPicPr>
          <p:cNvPr id="10" name="Picture 3" descr="C:\Documents and Settings\Admin\Рабочий стол\Новая папка\DSCF1677.JPG"/>
          <p:cNvPicPr>
            <a:picLocks noChangeAspect="1" noChangeArrowheads="1"/>
          </p:cNvPicPr>
          <p:nvPr/>
        </p:nvPicPr>
        <p:blipFill>
          <a:blip r:embed="rId3" cstate="print"/>
          <a:srcRect l="8602" t="10543" r="7169" b="7466"/>
          <a:stretch>
            <a:fillRect/>
          </a:stretch>
        </p:blipFill>
        <p:spPr bwMode="auto">
          <a:xfrm>
            <a:off x="3428992" y="4214818"/>
            <a:ext cx="1757843" cy="2281457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lvl="0"/>
            <a:r>
              <a:rPr lang="ru-RU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</a:rPr>
              <a:t>Этапы выполнения </a:t>
            </a:r>
            <a:r>
              <a:rPr lang="ru-RU" sz="32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</a:rPr>
              <a:t>квилта</a:t>
            </a:r>
            <a:r>
              <a:rPr lang="ru-RU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</a:rPr>
              <a:t> на пенопласте:</a:t>
            </a:r>
            <a:br>
              <a:rPr lang="ru-RU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</a:rPr>
            </a:br>
            <a:endParaRPr lang="ru-RU" sz="32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500174"/>
            <a:ext cx="8072494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Выбор рисунка для работы.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Создание эскиза и чертежа работы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натуральную величину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Перенос рисунка </a:t>
            </a:r>
          </a:p>
          <a:p>
            <a:pPr marL="342900" indent="-3429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пенопласт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Admin\Рабочий стол\Новая папка\DSCF1663.JPG"/>
          <p:cNvPicPr>
            <a:picLocks noChangeAspect="1" noChangeArrowheads="1"/>
          </p:cNvPicPr>
          <p:nvPr/>
        </p:nvPicPr>
        <p:blipFill>
          <a:blip r:embed="rId2" cstate="print"/>
          <a:srcRect r="17647" b="20588"/>
          <a:stretch>
            <a:fillRect/>
          </a:stretch>
        </p:blipFill>
        <p:spPr bwMode="auto">
          <a:xfrm>
            <a:off x="6357950" y="1500174"/>
            <a:ext cx="2000264" cy="2571768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Новая папка\Фото0586.jpg"/>
          <p:cNvPicPr>
            <a:picLocks noChangeAspect="1" noChangeArrowheads="1"/>
          </p:cNvPicPr>
          <p:nvPr/>
        </p:nvPicPr>
        <p:blipFill>
          <a:blip r:embed="rId3" cstate="print"/>
          <a:srcRect l="6823" t="12965" r="33010" b="27400"/>
          <a:stretch>
            <a:fillRect/>
          </a:stretch>
        </p:blipFill>
        <p:spPr bwMode="auto">
          <a:xfrm>
            <a:off x="3929058" y="4000504"/>
            <a:ext cx="2081356" cy="2655523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lvl="0"/>
            <a:r>
              <a:rPr lang="ru-RU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</a:rPr>
              <a:t>Этапы выполнения </a:t>
            </a:r>
            <a:r>
              <a:rPr lang="ru-RU" sz="32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</a:rPr>
              <a:t>квилта</a:t>
            </a:r>
            <a:r>
              <a:rPr lang="ru-RU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</a:rPr>
              <a:t> на пенопласте:</a:t>
            </a:r>
            <a:br>
              <a:rPr lang="ru-RU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</a:rPr>
            </a:br>
            <a:endParaRPr lang="ru-RU" sz="32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500175"/>
            <a:ext cx="8143932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Выполнение надрезов </a:t>
            </a:r>
          </a:p>
          <a:p>
            <a:pPr marL="342900" indent="-3429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контуру рисунка</a:t>
            </a:r>
          </a:p>
          <a:p>
            <a:pPr marL="342900" indent="-342900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Подбор ткани</a:t>
            </a:r>
          </a:p>
          <a:p>
            <a:pPr marL="342900" indent="-342900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 Подготовка ткани к работе</a:t>
            </a:r>
          </a:p>
          <a:p>
            <a:pPr marL="342900" indent="-342900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Admin\Рабочий стол\Новая папка\Фото05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1571612"/>
            <a:ext cx="2428892" cy="1809019"/>
          </a:xfrm>
          <a:prstGeom prst="rect">
            <a:avLst/>
          </a:prstGeom>
          <a:noFill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3571876"/>
            <a:ext cx="192882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lvl="0"/>
            <a:r>
              <a:rPr lang="ru-RU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</a:rPr>
              <a:t>Этапы выполнения </a:t>
            </a:r>
            <a:r>
              <a:rPr lang="ru-RU" sz="32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</a:rPr>
              <a:t>квилта</a:t>
            </a:r>
            <a:r>
              <a:rPr lang="ru-RU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</a:rPr>
              <a:t> на пенопласте:</a:t>
            </a:r>
            <a:br>
              <a:rPr lang="ru-RU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</a:rPr>
            </a:br>
            <a:endParaRPr lang="ru-RU" sz="32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1500174"/>
            <a:ext cx="435771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6. Раскрой ткани</a:t>
            </a:r>
          </a:p>
          <a:p>
            <a:pPr marL="342900" indent="-342900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7. Создание изображения</a:t>
            </a:r>
          </a:p>
        </p:txBody>
      </p:sp>
      <p:pic>
        <p:nvPicPr>
          <p:cNvPr id="4098" name="Picture 2" descr="C:\Documents and Settings\Admin\Рабочий стол\raskroj-tka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1643050"/>
            <a:ext cx="2966493" cy="2000264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Новая папка\DSCF1675.JPG"/>
          <p:cNvPicPr>
            <a:picLocks noChangeAspect="1" noChangeArrowheads="1"/>
          </p:cNvPicPr>
          <p:nvPr/>
        </p:nvPicPr>
        <p:blipFill>
          <a:blip r:embed="rId3" cstate="print"/>
          <a:srcRect t="21583" r="9291" b="2876"/>
          <a:stretch>
            <a:fillRect/>
          </a:stretch>
        </p:blipFill>
        <p:spPr bwMode="auto">
          <a:xfrm>
            <a:off x="4643438" y="4071942"/>
            <a:ext cx="3296353" cy="2428892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lvl="0"/>
            <a:r>
              <a:rPr lang="ru-RU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</a:rPr>
              <a:t>Этапы выполнения </a:t>
            </a:r>
            <a:r>
              <a:rPr lang="ru-RU" sz="32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</a:rPr>
              <a:t>квилта</a:t>
            </a:r>
            <a:r>
              <a:rPr lang="ru-RU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</a:rPr>
              <a:t> на пенопласте:</a:t>
            </a:r>
            <a:br>
              <a:rPr lang="ru-RU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Black" pitchFamily="34" charset="0"/>
              </a:rPr>
            </a:br>
            <a:endParaRPr lang="ru-RU" sz="32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1500174"/>
            <a:ext cx="435771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8. Создание рамки</a:t>
            </a:r>
          </a:p>
          <a:p>
            <a:pPr marL="342900" indent="-342900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9. Отделка</a:t>
            </a:r>
          </a:p>
        </p:txBody>
      </p:sp>
      <p:pic>
        <p:nvPicPr>
          <p:cNvPr id="5122" name="Picture 2" descr="C:\Documents and Settings\Admin\Рабочий стол\Новая папка\DSCF16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3" y="1500174"/>
            <a:ext cx="2283723" cy="1643074"/>
          </a:xfrm>
          <a:prstGeom prst="rect">
            <a:avLst/>
          </a:prstGeom>
          <a:noFill/>
        </p:spPr>
      </p:pic>
      <p:pic>
        <p:nvPicPr>
          <p:cNvPr id="5123" name="Picture 3" descr="C:\Documents and Settings\Admin\Рабочий стол\Новая папка\DSCF1677.JPG"/>
          <p:cNvPicPr>
            <a:picLocks noChangeAspect="1" noChangeArrowheads="1"/>
          </p:cNvPicPr>
          <p:nvPr/>
        </p:nvPicPr>
        <p:blipFill>
          <a:blip r:embed="rId3" cstate="print"/>
          <a:srcRect l="8602" t="10543" r="7169" b="7466"/>
          <a:stretch>
            <a:fillRect/>
          </a:stretch>
        </p:blipFill>
        <p:spPr bwMode="auto">
          <a:xfrm>
            <a:off x="3214678" y="3429000"/>
            <a:ext cx="2418352" cy="3138713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Технология выполнения лоскутного шитья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7972452" cy="61435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Достоинства </a:t>
            </a:r>
            <a:r>
              <a:rPr lang="ru-RU" sz="2400" dirty="0" err="1" smtClean="0">
                <a:solidFill>
                  <a:srgbClr val="0070C0"/>
                </a:solidFill>
                <a:latin typeface="Arial Black" pitchFamily="34" charset="0"/>
              </a:rPr>
              <a:t>квилта</a:t>
            </a: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 на пенопласте</a:t>
            </a:r>
            <a:endParaRPr lang="ru-RU" sz="2400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2143116"/>
            <a:ext cx="8072494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Твердая основа – пенопласт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требуется знаний работы на швейной машине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Использование минимального количества инструментов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Экономия времени и средств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Повышение безопасности при работе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Значительная легкость и простота выполнения изделия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Работы детей кружка </a:t>
            </a:r>
            <a:b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Лоскутная фантазия»</a:t>
            </a:r>
          </a:p>
        </p:txBody>
      </p:sp>
      <p:pic>
        <p:nvPicPr>
          <p:cNvPr id="29700" name="Picture 4" descr="D:\МОЙ ДИПЛОМ\дети\DSCF1571.JPG"/>
          <p:cNvPicPr>
            <a:picLocks noChangeAspect="1" noChangeArrowheads="1"/>
          </p:cNvPicPr>
          <p:nvPr/>
        </p:nvPicPr>
        <p:blipFill>
          <a:blip r:embed="rId2" cstate="print"/>
          <a:srcRect l="9432" t="4192" r="965" b="3585"/>
          <a:stretch>
            <a:fillRect/>
          </a:stretch>
        </p:blipFill>
        <p:spPr bwMode="auto">
          <a:xfrm>
            <a:off x="357159" y="1500175"/>
            <a:ext cx="3932783" cy="3035834"/>
          </a:xfrm>
          <a:prstGeom prst="rect">
            <a:avLst/>
          </a:prstGeom>
          <a:noFill/>
        </p:spPr>
      </p:pic>
      <p:pic>
        <p:nvPicPr>
          <p:cNvPr id="29699" name="Picture 3" descr="D:\МОЙ ДИПЛОМ\дети\DSCF1561.JPG"/>
          <p:cNvPicPr>
            <a:picLocks noChangeAspect="1" noChangeArrowheads="1"/>
          </p:cNvPicPr>
          <p:nvPr/>
        </p:nvPicPr>
        <p:blipFill>
          <a:blip r:embed="rId3" cstate="print"/>
          <a:srcRect l="1102" t="5875" r="7466" b="3059"/>
          <a:stretch>
            <a:fillRect/>
          </a:stretch>
        </p:blipFill>
        <p:spPr bwMode="auto">
          <a:xfrm>
            <a:off x="4500562" y="3286124"/>
            <a:ext cx="4013060" cy="2997747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271</Words>
  <Application>Microsoft Office PowerPoint</Application>
  <PresentationFormat>Экран (4:3)</PresentationFormat>
  <Paragraphs>87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Тема: Особенности технологии художественной обработки ткани в лоскутной технике в учреждениях дополнительного образования</vt:lpstr>
      <vt:lpstr>Технология выполнения лоскутного шитья</vt:lpstr>
      <vt:lpstr>Технология выполнения лоскутного шитья</vt:lpstr>
      <vt:lpstr>Этапы выполнения квилта на пенопласте: </vt:lpstr>
      <vt:lpstr>Этапы выполнения квилта на пенопласте: </vt:lpstr>
      <vt:lpstr>Этапы выполнения квилта на пенопласте: </vt:lpstr>
      <vt:lpstr>Этапы выполнения квилта на пенопласте: </vt:lpstr>
      <vt:lpstr>Технология выполнения лоскутного шитья</vt:lpstr>
      <vt:lpstr>Работы детей кружка  «Лоскутная фантазия»</vt:lpstr>
      <vt:lpstr>Работы детей кружка  «Лоскутная фантазия»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1</cp:lastModifiedBy>
  <cp:revision>38</cp:revision>
  <dcterms:created xsi:type="dcterms:W3CDTF">2012-05-28T14:45:36Z</dcterms:created>
  <dcterms:modified xsi:type="dcterms:W3CDTF">2015-10-18T18:14:41Z</dcterms:modified>
</cp:coreProperties>
</file>