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2" r:id="rId20"/>
    <p:sldId id="276" r:id="rId21"/>
    <p:sldId id="277" r:id="rId22"/>
    <p:sldId id="278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FF04E3-C5C5-4068-AE4D-8BFFE2655E4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6C9A10-89D7-47BF-82C9-9992AC1F7F8D}">
      <dgm:prSet phldrT="[Текст]"/>
      <dgm:spPr/>
      <dgm:t>
        <a:bodyPr/>
        <a:lstStyle/>
        <a:p>
          <a:r>
            <a:rPr lang="ru-RU" dirty="0" smtClean="0"/>
            <a:t>Наследственная изменчивость</a:t>
          </a:r>
          <a:endParaRPr lang="ru-RU" dirty="0"/>
        </a:p>
      </dgm:t>
    </dgm:pt>
    <dgm:pt modelId="{40505451-8596-4C31-83FA-12FDAFA2A8A8}" type="parTrans" cxnId="{1D87EDAD-3480-485D-9C64-757A9E639019}">
      <dgm:prSet/>
      <dgm:spPr/>
      <dgm:t>
        <a:bodyPr/>
        <a:lstStyle/>
        <a:p>
          <a:endParaRPr lang="ru-RU"/>
        </a:p>
      </dgm:t>
    </dgm:pt>
    <dgm:pt modelId="{53692288-4E2A-4893-875F-F445E1901223}" type="sibTrans" cxnId="{1D87EDAD-3480-485D-9C64-757A9E639019}">
      <dgm:prSet/>
      <dgm:spPr/>
      <dgm:t>
        <a:bodyPr/>
        <a:lstStyle/>
        <a:p>
          <a:endParaRPr lang="ru-RU"/>
        </a:p>
      </dgm:t>
    </dgm:pt>
    <dgm:pt modelId="{AEE20490-7E3B-438E-88CA-040218C5FB6A}">
      <dgm:prSet phldrT="[Текст]"/>
      <dgm:spPr/>
      <dgm:t>
        <a:bodyPr/>
        <a:lstStyle/>
        <a:p>
          <a:r>
            <a:rPr lang="ru-RU" dirty="0" smtClean="0"/>
            <a:t>Мутационная изменчивость</a:t>
          </a:r>
          <a:endParaRPr lang="ru-RU" dirty="0"/>
        </a:p>
      </dgm:t>
    </dgm:pt>
    <dgm:pt modelId="{CEFB52AD-0019-478B-9685-2B83B529689C}" type="parTrans" cxnId="{083AF0B6-DDED-4659-B8A8-D754F1C56090}">
      <dgm:prSet/>
      <dgm:spPr/>
      <dgm:t>
        <a:bodyPr/>
        <a:lstStyle/>
        <a:p>
          <a:endParaRPr lang="ru-RU"/>
        </a:p>
      </dgm:t>
    </dgm:pt>
    <dgm:pt modelId="{05C8EA45-DB69-4CE4-932A-73E55C4A7AF3}" type="sibTrans" cxnId="{083AF0B6-DDED-4659-B8A8-D754F1C56090}">
      <dgm:prSet/>
      <dgm:spPr/>
      <dgm:t>
        <a:bodyPr/>
        <a:lstStyle/>
        <a:p>
          <a:endParaRPr lang="ru-RU"/>
        </a:p>
      </dgm:t>
    </dgm:pt>
    <dgm:pt modelId="{DAB4A3B1-3662-4FE2-B56B-2B1646EEE713}">
      <dgm:prSet phldrT="[Текст]"/>
      <dgm:spPr/>
      <dgm:t>
        <a:bodyPr/>
        <a:lstStyle/>
        <a:p>
          <a:r>
            <a:rPr lang="ru-RU" dirty="0" smtClean="0"/>
            <a:t>Комбинативная изменчивость</a:t>
          </a:r>
          <a:endParaRPr lang="ru-RU" dirty="0"/>
        </a:p>
      </dgm:t>
    </dgm:pt>
    <dgm:pt modelId="{55C15534-C053-4E78-95ED-BBF0EE2A52C6}" type="parTrans" cxnId="{BA1CC6C2-983A-4115-808F-A7FE3E961E32}">
      <dgm:prSet/>
      <dgm:spPr/>
      <dgm:t>
        <a:bodyPr/>
        <a:lstStyle/>
        <a:p>
          <a:endParaRPr lang="ru-RU"/>
        </a:p>
      </dgm:t>
    </dgm:pt>
    <dgm:pt modelId="{DF09D5F4-5118-4873-9E67-6E4F015A72CC}" type="sibTrans" cxnId="{BA1CC6C2-983A-4115-808F-A7FE3E961E32}">
      <dgm:prSet/>
      <dgm:spPr/>
      <dgm:t>
        <a:bodyPr/>
        <a:lstStyle/>
        <a:p>
          <a:endParaRPr lang="ru-RU"/>
        </a:p>
      </dgm:t>
    </dgm:pt>
    <dgm:pt modelId="{5108864A-EE45-4C6F-AC6D-B68A78176C06}" type="pres">
      <dgm:prSet presAssocID="{9AFF04E3-C5C5-4068-AE4D-8BFFE2655E4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F9527C6-25FB-40FA-ACE4-5FD75A0FF988}" type="pres">
      <dgm:prSet presAssocID="{466C9A10-89D7-47BF-82C9-9992AC1F7F8D}" presName="hierRoot1" presStyleCnt="0"/>
      <dgm:spPr/>
    </dgm:pt>
    <dgm:pt modelId="{541936B3-9AED-4638-8190-39990AEE069C}" type="pres">
      <dgm:prSet presAssocID="{466C9A10-89D7-47BF-82C9-9992AC1F7F8D}" presName="composite" presStyleCnt="0"/>
      <dgm:spPr/>
    </dgm:pt>
    <dgm:pt modelId="{CDC47B54-D670-43BD-A95A-6A31C7584B1C}" type="pres">
      <dgm:prSet presAssocID="{466C9A10-89D7-47BF-82C9-9992AC1F7F8D}" presName="background" presStyleLbl="node0" presStyleIdx="0" presStyleCnt="1"/>
      <dgm:spPr/>
    </dgm:pt>
    <dgm:pt modelId="{3649EB7D-76E4-4DC2-A97B-52E1C87CDAEB}" type="pres">
      <dgm:prSet presAssocID="{466C9A10-89D7-47BF-82C9-9992AC1F7F8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BCC108-2990-401F-9314-5C060B3605C8}" type="pres">
      <dgm:prSet presAssocID="{466C9A10-89D7-47BF-82C9-9992AC1F7F8D}" presName="hierChild2" presStyleCnt="0"/>
      <dgm:spPr/>
    </dgm:pt>
    <dgm:pt modelId="{4BD2DF0C-7A89-455D-84AC-DE002426831F}" type="pres">
      <dgm:prSet presAssocID="{CEFB52AD-0019-478B-9685-2B83B529689C}" presName="Name10" presStyleLbl="parChTrans1D2" presStyleIdx="0" presStyleCnt="2"/>
      <dgm:spPr/>
    </dgm:pt>
    <dgm:pt modelId="{0AC1DF8A-54C5-406A-A511-75B7FAD14E01}" type="pres">
      <dgm:prSet presAssocID="{AEE20490-7E3B-438E-88CA-040218C5FB6A}" presName="hierRoot2" presStyleCnt="0"/>
      <dgm:spPr/>
    </dgm:pt>
    <dgm:pt modelId="{6B60BDF3-5AFD-4252-AFD3-78FD7240CD7A}" type="pres">
      <dgm:prSet presAssocID="{AEE20490-7E3B-438E-88CA-040218C5FB6A}" presName="composite2" presStyleCnt="0"/>
      <dgm:spPr/>
    </dgm:pt>
    <dgm:pt modelId="{DC5EBA97-A4E6-40E4-9AC6-E7C36FE33590}" type="pres">
      <dgm:prSet presAssocID="{AEE20490-7E3B-438E-88CA-040218C5FB6A}" presName="background2" presStyleLbl="node2" presStyleIdx="0" presStyleCnt="2"/>
      <dgm:spPr/>
    </dgm:pt>
    <dgm:pt modelId="{D08AF4A7-D74F-4339-A998-3051209B35D4}" type="pres">
      <dgm:prSet presAssocID="{AEE20490-7E3B-438E-88CA-040218C5FB6A}" presName="text2" presStyleLbl="fgAcc2" presStyleIdx="0" presStyleCnt="2">
        <dgm:presLayoutVars>
          <dgm:chPref val="3"/>
        </dgm:presLayoutVars>
      </dgm:prSet>
      <dgm:spPr/>
    </dgm:pt>
    <dgm:pt modelId="{BB3181E6-8623-4FA8-A6EE-A2D754DE8667}" type="pres">
      <dgm:prSet presAssocID="{AEE20490-7E3B-438E-88CA-040218C5FB6A}" presName="hierChild3" presStyleCnt="0"/>
      <dgm:spPr/>
    </dgm:pt>
    <dgm:pt modelId="{5A13D331-4271-4E86-9165-B23ED39C02CA}" type="pres">
      <dgm:prSet presAssocID="{55C15534-C053-4E78-95ED-BBF0EE2A52C6}" presName="Name10" presStyleLbl="parChTrans1D2" presStyleIdx="1" presStyleCnt="2"/>
      <dgm:spPr/>
    </dgm:pt>
    <dgm:pt modelId="{275CEC4D-4F36-42B1-878C-82D99757ACE4}" type="pres">
      <dgm:prSet presAssocID="{DAB4A3B1-3662-4FE2-B56B-2B1646EEE713}" presName="hierRoot2" presStyleCnt="0"/>
      <dgm:spPr/>
    </dgm:pt>
    <dgm:pt modelId="{0CC2069C-788B-42BD-BE34-5D384241C7BC}" type="pres">
      <dgm:prSet presAssocID="{DAB4A3B1-3662-4FE2-B56B-2B1646EEE713}" presName="composite2" presStyleCnt="0"/>
      <dgm:spPr/>
    </dgm:pt>
    <dgm:pt modelId="{01E890B8-86A7-4845-8542-5151C86B7A77}" type="pres">
      <dgm:prSet presAssocID="{DAB4A3B1-3662-4FE2-B56B-2B1646EEE713}" presName="background2" presStyleLbl="node2" presStyleIdx="1" presStyleCnt="2"/>
      <dgm:spPr/>
    </dgm:pt>
    <dgm:pt modelId="{9B02F15A-9750-4F44-A580-1AB4952992EB}" type="pres">
      <dgm:prSet presAssocID="{DAB4A3B1-3662-4FE2-B56B-2B1646EEE713}" presName="text2" presStyleLbl="fgAcc2" presStyleIdx="1" presStyleCnt="2">
        <dgm:presLayoutVars>
          <dgm:chPref val="3"/>
        </dgm:presLayoutVars>
      </dgm:prSet>
      <dgm:spPr/>
    </dgm:pt>
    <dgm:pt modelId="{1775845B-058C-466C-BFE6-3422747CAF7F}" type="pres">
      <dgm:prSet presAssocID="{DAB4A3B1-3662-4FE2-B56B-2B1646EEE713}" presName="hierChild3" presStyleCnt="0"/>
      <dgm:spPr/>
    </dgm:pt>
  </dgm:ptLst>
  <dgm:cxnLst>
    <dgm:cxn modelId="{D64892CD-F484-4995-9B86-04C36442ADDD}" type="presOf" srcId="{AEE20490-7E3B-438E-88CA-040218C5FB6A}" destId="{D08AF4A7-D74F-4339-A998-3051209B35D4}" srcOrd="0" destOrd="0" presId="urn:microsoft.com/office/officeart/2005/8/layout/hierarchy1"/>
    <dgm:cxn modelId="{3B516845-ECE7-490F-8D06-F1816BDF20B1}" type="presOf" srcId="{DAB4A3B1-3662-4FE2-B56B-2B1646EEE713}" destId="{9B02F15A-9750-4F44-A580-1AB4952992EB}" srcOrd="0" destOrd="0" presId="urn:microsoft.com/office/officeart/2005/8/layout/hierarchy1"/>
    <dgm:cxn modelId="{1D87EDAD-3480-485D-9C64-757A9E639019}" srcId="{9AFF04E3-C5C5-4068-AE4D-8BFFE2655E47}" destId="{466C9A10-89D7-47BF-82C9-9992AC1F7F8D}" srcOrd="0" destOrd="0" parTransId="{40505451-8596-4C31-83FA-12FDAFA2A8A8}" sibTransId="{53692288-4E2A-4893-875F-F445E1901223}"/>
    <dgm:cxn modelId="{BA1CC6C2-983A-4115-808F-A7FE3E961E32}" srcId="{466C9A10-89D7-47BF-82C9-9992AC1F7F8D}" destId="{DAB4A3B1-3662-4FE2-B56B-2B1646EEE713}" srcOrd="1" destOrd="0" parTransId="{55C15534-C053-4E78-95ED-BBF0EE2A52C6}" sibTransId="{DF09D5F4-5118-4873-9E67-6E4F015A72CC}"/>
    <dgm:cxn modelId="{ADD75AAE-1E98-4F73-9283-EE7707618739}" type="presOf" srcId="{466C9A10-89D7-47BF-82C9-9992AC1F7F8D}" destId="{3649EB7D-76E4-4DC2-A97B-52E1C87CDAEB}" srcOrd="0" destOrd="0" presId="urn:microsoft.com/office/officeart/2005/8/layout/hierarchy1"/>
    <dgm:cxn modelId="{A3F4A7F9-10FA-487C-BEB6-077327610C6D}" type="presOf" srcId="{9AFF04E3-C5C5-4068-AE4D-8BFFE2655E47}" destId="{5108864A-EE45-4C6F-AC6D-B68A78176C06}" srcOrd="0" destOrd="0" presId="urn:microsoft.com/office/officeart/2005/8/layout/hierarchy1"/>
    <dgm:cxn modelId="{083AF0B6-DDED-4659-B8A8-D754F1C56090}" srcId="{466C9A10-89D7-47BF-82C9-9992AC1F7F8D}" destId="{AEE20490-7E3B-438E-88CA-040218C5FB6A}" srcOrd="0" destOrd="0" parTransId="{CEFB52AD-0019-478B-9685-2B83B529689C}" sibTransId="{05C8EA45-DB69-4CE4-932A-73E55C4A7AF3}"/>
    <dgm:cxn modelId="{536CCE69-5613-4C58-91C0-860B1C76FB00}" type="presOf" srcId="{55C15534-C053-4E78-95ED-BBF0EE2A52C6}" destId="{5A13D331-4271-4E86-9165-B23ED39C02CA}" srcOrd="0" destOrd="0" presId="urn:microsoft.com/office/officeart/2005/8/layout/hierarchy1"/>
    <dgm:cxn modelId="{D7425416-888F-4500-86C4-7DFE7CEB9460}" type="presOf" srcId="{CEFB52AD-0019-478B-9685-2B83B529689C}" destId="{4BD2DF0C-7A89-455D-84AC-DE002426831F}" srcOrd="0" destOrd="0" presId="urn:microsoft.com/office/officeart/2005/8/layout/hierarchy1"/>
    <dgm:cxn modelId="{59773203-630D-4D78-8982-F4CBB0BABA85}" type="presParOf" srcId="{5108864A-EE45-4C6F-AC6D-B68A78176C06}" destId="{9F9527C6-25FB-40FA-ACE4-5FD75A0FF988}" srcOrd="0" destOrd="0" presId="urn:microsoft.com/office/officeart/2005/8/layout/hierarchy1"/>
    <dgm:cxn modelId="{BF7B64D4-BB28-4E37-A249-5F0CEFFD5846}" type="presParOf" srcId="{9F9527C6-25FB-40FA-ACE4-5FD75A0FF988}" destId="{541936B3-9AED-4638-8190-39990AEE069C}" srcOrd="0" destOrd="0" presId="urn:microsoft.com/office/officeart/2005/8/layout/hierarchy1"/>
    <dgm:cxn modelId="{65830CC3-5344-43D6-93B4-D63CB19B2AA9}" type="presParOf" srcId="{541936B3-9AED-4638-8190-39990AEE069C}" destId="{CDC47B54-D670-43BD-A95A-6A31C7584B1C}" srcOrd="0" destOrd="0" presId="urn:microsoft.com/office/officeart/2005/8/layout/hierarchy1"/>
    <dgm:cxn modelId="{51D5E223-FCC1-4288-8F47-30EFA41AF535}" type="presParOf" srcId="{541936B3-9AED-4638-8190-39990AEE069C}" destId="{3649EB7D-76E4-4DC2-A97B-52E1C87CDAEB}" srcOrd="1" destOrd="0" presId="urn:microsoft.com/office/officeart/2005/8/layout/hierarchy1"/>
    <dgm:cxn modelId="{325EE333-E11A-4F08-8086-CAA35E6075D1}" type="presParOf" srcId="{9F9527C6-25FB-40FA-ACE4-5FD75A0FF988}" destId="{6CBCC108-2990-401F-9314-5C060B3605C8}" srcOrd="1" destOrd="0" presId="urn:microsoft.com/office/officeart/2005/8/layout/hierarchy1"/>
    <dgm:cxn modelId="{DE6C0C38-07F2-4E4C-8A75-DE2ED613BE73}" type="presParOf" srcId="{6CBCC108-2990-401F-9314-5C060B3605C8}" destId="{4BD2DF0C-7A89-455D-84AC-DE002426831F}" srcOrd="0" destOrd="0" presId="urn:microsoft.com/office/officeart/2005/8/layout/hierarchy1"/>
    <dgm:cxn modelId="{072BE191-0FE4-4C3F-AA1F-7F2A9B71066D}" type="presParOf" srcId="{6CBCC108-2990-401F-9314-5C060B3605C8}" destId="{0AC1DF8A-54C5-406A-A511-75B7FAD14E01}" srcOrd="1" destOrd="0" presId="urn:microsoft.com/office/officeart/2005/8/layout/hierarchy1"/>
    <dgm:cxn modelId="{683C8A61-4000-456A-8BAA-AC7E6E3921DA}" type="presParOf" srcId="{0AC1DF8A-54C5-406A-A511-75B7FAD14E01}" destId="{6B60BDF3-5AFD-4252-AFD3-78FD7240CD7A}" srcOrd="0" destOrd="0" presId="urn:microsoft.com/office/officeart/2005/8/layout/hierarchy1"/>
    <dgm:cxn modelId="{7DCF4A0E-BFE0-4483-A930-73643B63ADCE}" type="presParOf" srcId="{6B60BDF3-5AFD-4252-AFD3-78FD7240CD7A}" destId="{DC5EBA97-A4E6-40E4-9AC6-E7C36FE33590}" srcOrd="0" destOrd="0" presId="urn:microsoft.com/office/officeart/2005/8/layout/hierarchy1"/>
    <dgm:cxn modelId="{D11D1CF7-A346-4959-AB09-F201FDFEC3F6}" type="presParOf" srcId="{6B60BDF3-5AFD-4252-AFD3-78FD7240CD7A}" destId="{D08AF4A7-D74F-4339-A998-3051209B35D4}" srcOrd="1" destOrd="0" presId="urn:microsoft.com/office/officeart/2005/8/layout/hierarchy1"/>
    <dgm:cxn modelId="{5AAD3E64-6F89-46D7-8CA1-F81C6059B8C5}" type="presParOf" srcId="{0AC1DF8A-54C5-406A-A511-75B7FAD14E01}" destId="{BB3181E6-8623-4FA8-A6EE-A2D754DE8667}" srcOrd="1" destOrd="0" presId="urn:microsoft.com/office/officeart/2005/8/layout/hierarchy1"/>
    <dgm:cxn modelId="{6FB1123D-B039-4FDE-828B-47133C93B253}" type="presParOf" srcId="{6CBCC108-2990-401F-9314-5C060B3605C8}" destId="{5A13D331-4271-4E86-9165-B23ED39C02CA}" srcOrd="2" destOrd="0" presId="urn:microsoft.com/office/officeart/2005/8/layout/hierarchy1"/>
    <dgm:cxn modelId="{2AA41170-2CDC-451D-A885-54F37B387B68}" type="presParOf" srcId="{6CBCC108-2990-401F-9314-5C060B3605C8}" destId="{275CEC4D-4F36-42B1-878C-82D99757ACE4}" srcOrd="3" destOrd="0" presId="urn:microsoft.com/office/officeart/2005/8/layout/hierarchy1"/>
    <dgm:cxn modelId="{E92992F2-789D-46EE-96D7-559A6A70E21A}" type="presParOf" srcId="{275CEC4D-4F36-42B1-878C-82D99757ACE4}" destId="{0CC2069C-788B-42BD-BE34-5D384241C7BC}" srcOrd="0" destOrd="0" presId="urn:microsoft.com/office/officeart/2005/8/layout/hierarchy1"/>
    <dgm:cxn modelId="{55CE877D-B75E-4AA1-89E4-11C713C7222B}" type="presParOf" srcId="{0CC2069C-788B-42BD-BE34-5D384241C7BC}" destId="{01E890B8-86A7-4845-8542-5151C86B7A77}" srcOrd="0" destOrd="0" presId="urn:microsoft.com/office/officeart/2005/8/layout/hierarchy1"/>
    <dgm:cxn modelId="{6082ABB1-5A76-444F-8CE2-91AE5EC0A91D}" type="presParOf" srcId="{0CC2069C-788B-42BD-BE34-5D384241C7BC}" destId="{9B02F15A-9750-4F44-A580-1AB4952992EB}" srcOrd="1" destOrd="0" presId="urn:microsoft.com/office/officeart/2005/8/layout/hierarchy1"/>
    <dgm:cxn modelId="{6521F2AE-F9F2-49A4-A883-473EDA315419}" type="presParOf" srcId="{275CEC4D-4F36-42B1-878C-82D99757ACE4}" destId="{1775845B-058C-466C-BFE6-3422747CAF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7FAFF4-914D-4977-9094-93B0ADE03A0A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507555-357F-4273-8E03-0AFD1C8E8A84}">
      <dgm:prSet phldrT="[Текст]"/>
      <dgm:spPr/>
      <dgm:t>
        <a:bodyPr/>
        <a:lstStyle/>
        <a:p>
          <a:r>
            <a:rPr lang="ru-RU" dirty="0" smtClean="0"/>
            <a:t>Мутации</a:t>
          </a:r>
          <a:endParaRPr lang="ru-RU" dirty="0"/>
        </a:p>
      </dgm:t>
    </dgm:pt>
    <dgm:pt modelId="{AE5559C2-3376-48B7-A5E6-4F00D75FDAFD}" type="parTrans" cxnId="{E8B7AAC7-28B6-4909-A19A-5A7CECCCF952}">
      <dgm:prSet/>
      <dgm:spPr/>
      <dgm:t>
        <a:bodyPr/>
        <a:lstStyle/>
        <a:p>
          <a:endParaRPr lang="ru-RU"/>
        </a:p>
      </dgm:t>
    </dgm:pt>
    <dgm:pt modelId="{79E9C05E-3102-43EA-B71D-813EA1E38EA7}" type="sibTrans" cxnId="{E8B7AAC7-28B6-4909-A19A-5A7CECCCF952}">
      <dgm:prSet/>
      <dgm:spPr/>
      <dgm:t>
        <a:bodyPr/>
        <a:lstStyle/>
        <a:p>
          <a:endParaRPr lang="ru-RU"/>
        </a:p>
      </dgm:t>
    </dgm:pt>
    <dgm:pt modelId="{B2EB69D8-2C5B-4AF2-B2AD-A3E7DE9DF1E9}">
      <dgm:prSet phldrT="[Текст]"/>
      <dgm:spPr/>
      <dgm:t>
        <a:bodyPr/>
        <a:lstStyle/>
        <a:p>
          <a:r>
            <a:rPr lang="ru-RU" dirty="0" smtClean="0"/>
            <a:t>Доминантные</a:t>
          </a:r>
          <a:endParaRPr lang="ru-RU" dirty="0"/>
        </a:p>
      </dgm:t>
    </dgm:pt>
    <dgm:pt modelId="{079B6563-8430-4FD8-996D-9B68C9B845DD}" type="parTrans" cxnId="{AE17D2FF-0C6F-4CD4-B4EB-F200B1392D38}">
      <dgm:prSet/>
      <dgm:spPr/>
      <dgm:t>
        <a:bodyPr/>
        <a:lstStyle/>
        <a:p>
          <a:endParaRPr lang="ru-RU"/>
        </a:p>
      </dgm:t>
    </dgm:pt>
    <dgm:pt modelId="{8F731542-07B3-4243-B1A1-41781A4026CF}" type="sibTrans" cxnId="{AE17D2FF-0C6F-4CD4-B4EB-F200B1392D38}">
      <dgm:prSet/>
      <dgm:spPr/>
      <dgm:t>
        <a:bodyPr/>
        <a:lstStyle/>
        <a:p>
          <a:endParaRPr lang="ru-RU"/>
        </a:p>
      </dgm:t>
    </dgm:pt>
    <dgm:pt modelId="{B02F00FE-B785-4960-9B05-BB9A314DF5FA}">
      <dgm:prSet phldrT="[Текст]"/>
      <dgm:spPr/>
      <dgm:t>
        <a:bodyPr/>
        <a:lstStyle/>
        <a:p>
          <a:r>
            <a:rPr lang="ru-RU" dirty="0" smtClean="0"/>
            <a:t>Рецессивные</a:t>
          </a:r>
          <a:endParaRPr lang="ru-RU" dirty="0"/>
        </a:p>
      </dgm:t>
    </dgm:pt>
    <dgm:pt modelId="{6041AD35-DAF5-4C85-ADA3-8F3A706147CA}" type="parTrans" cxnId="{D0231D42-2798-4E2E-BCF9-32A51694C6F0}">
      <dgm:prSet/>
      <dgm:spPr/>
      <dgm:t>
        <a:bodyPr/>
        <a:lstStyle/>
        <a:p>
          <a:endParaRPr lang="ru-RU"/>
        </a:p>
      </dgm:t>
    </dgm:pt>
    <dgm:pt modelId="{05EBA3E3-82DA-4C72-88C4-1EB614017DA4}" type="sibTrans" cxnId="{D0231D42-2798-4E2E-BCF9-32A51694C6F0}">
      <dgm:prSet/>
      <dgm:spPr/>
      <dgm:t>
        <a:bodyPr/>
        <a:lstStyle/>
        <a:p>
          <a:endParaRPr lang="ru-RU"/>
        </a:p>
      </dgm:t>
    </dgm:pt>
    <dgm:pt modelId="{E7746383-DFC1-4545-9F86-D60BCB35BF66}" type="pres">
      <dgm:prSet presAssocID="{E47FAFF4-914D-4977-9094-93B0ADE03A0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ED9C488-D70D-4BDA-BED0-30F14309FCFE}" type="pres">
      <dgm:prSet presAssocID="{D2507555-357F-4273-8E03-0AFD1C8E8A84}" presName="hierRoot1" presStyleCnt="0"/>
      <dgm:spPr/>
    </dgm:pt>
    <dgm:pt modelId="{BBA77169-E872-4ABA-9AF1-70F116AEE529}" type="pres">
      <dgm:prSet presAssocID="{D2507555-357F-4273-8E03-0AFD1C8E8A84}" presName="composite" presStyleCnt="0"/>
      <dgm:spPr/>
    </dgm:pt>
    <dgm:pt modelId="{D8C8BDDE-F7D7-4EAA-9E40-F63D2996039D}" type="pres">
      <dgm:prSet presAssocID="{D2507555-357F-4273-8E03-0AFD1C8E8A84}" presName="background" presStyleLbl="node0" presStyleIdx="0" presStyleCnt="1"/>
      <dgm:spPr/>
    </dgm:pt>
    <dgm:pt modelId="{8DF873BD-E247-4871-968F-DAB35B73FE39}" type="pres">
      <dgm:prSet presAssocID="{D2507555-357F-4273-8E03-0AFD1C8E8A84}" presName="text" presStyleLbl="fgAcc0" presStyleIdx="0" presStyleCnt="1">
        <dgm:presLayoutVars>
          <dgm:chPref val="3"/>
        </dgm:presLayoutVars>
      </dgm:prSet>
      <dgm:spPr/>
    </dgm:pt>
    <dgm:pt modelId="{9ACAF662-31E5-439A-B089-BA563218BDF9}" type="pres">
      <dgm:prSet presAssocID="{D2507555-357F-4273-8E03-0AFD1C8E8A84}" presName="hierChild2" presStyleCnt="0"/>
      <dgm:spPr/>
    </dgm:pt>
    <dgm:pt modelId="{622B56EA-0DD9-4717-AE55-7A9180F890EB}" type="pres">
      <dgm:prSet presAssocID="{079B6563-8430-4FD8-996D-9B68C9B845DD}" presName="Name10" presStyleLbl="parChTrans1D2" presStyleIdx="0" presStyleCnt="2"/>
      <dgm:spPr/>
    </dgm:pt>
    <dgm:pt modelId="{77D6BD09-F0F4-466F-B493-7B2E474A1FA7}" type="pres">
      <dgm:prSet presAssocID="{B2EB69D8-2C5B-4AF2-B2AD-A3E7DE9DF1E9}" presName="hierRoot2" presStyleCnt="0"/>
      <dgm:spPr/>
    </dgm:pt>
    <dgm:pt modelId="{47DCD9D5-6228-4600-B1A4-7DCD2784EF94}" type="pres">
      <dgm:prSet presAssocID="{B2EB69D8-2C5B-4AF2-B2AD-A3E7DE9DF1E9}" presName="composite2" presStyleCnt="0"/>
      <dgm:spPr/>
    </dgm:pt>
    <dgm:pt modelId="{CAB8B8ED-B590-451A-BB5F-F4E65AF5F25D}" type="pres">
      <dgm:prSet presAssocID="{B2EB69D8-2C5B-4AF2-B2AD-A3E7DE9DF1E9}" presName="background2" presStyleLbl="node2" presStyleIdx="0" presStyleCnt="2"/>
      <dgm:spPr/>
    </dgm:pt>
    <dgm:pt modelId="{0706644E-8C0D-4477-B25D-26BCF203C647}" type="pres">
      <dgm:prSet presAssocID="{B2EB69D8-2C5B-4AF2-B2AD-A3E7DE9DF1E9}" presName="text2" presStyleLbl="fgAcc2" presStyleIdx="0" presStyleCnt="2">
        <dgm:presLayoutVars>
          <dgm:chPref val="3"/>
        </dgm:presLayoutVars>
      </dgm:prSet>
      <dgm:spPr/>
    </dgm:pt>
    <dgm:pt modelId="{08082EEE-7286-4FB8-AF6E-EF0CDEDB1105}" type="pres">
      <dgm:prSet presAssocID="{B2EB69D8-2C5B-4AF2-B2AD-A3E7DE9DF1E9}" presName="hierChild3" presStyleCnt="0"/>
      <dgm:spPr/>
    </dgm:pt>
    <dgm:pt modelId="{D1229EC1-4022-4AFC-821B-903F907F06B7}" type="pres">
      <dgm:prSet presAssocID="{6041AD35-DAF5-4C85-ADA3-8F3A706147CA}" presName="Name10" presStyleLbl="parChTrans1D2" presStyleIdx="1" presStyleCnt="2"/>
      <dgm:spPr/>
    </dgm:pt>
    <dgm:pt modelId="{5061AD77-64EB-44D6-88E3-3755511B7F43}" type="pres">
      <dgm:prSet presAssocID="{B02F00FE-B785-4960-9B05-BB9A314DF5FA}" presName="hierRoot2" presStyleCnt="0"/>
      <dgm:spPr/>
    </dgm:pt>
    <dgm:pt modelId="{608EC60A-8A66-4688-A6F2-E379BC373ED5}" type="pres">
      <dgm:prSet presAssocID="{B02F00FE-B785-4960-9B05-BB9A314DF5FA}" presName="composite2" presStyleCnt="0"/>
      <dgm:spPr/>
    </dgm:pt>
    <dgm:pt modelId="{41F92086-67BF-414E-B3F5-B33C72A19EAD}" type="pres">
      <dgm:prSet presAssocID="{B02F00FE-B785-4960-9B05-BB9A314DF5FA}" presName="background2" presStyleLbl="node2" presStyleIdx="1" presStyleCnt="2"/>
      <dgm:spPr/>
    </dgm:pt>
    <dgm:pt modelId="{B4AB9920-177C-49FC-B083-2BB4725EE7DB}" type="pres">
      <dgm:prSet presAssocID="{B02F00FE-B785-4960-9B05-BB9A314DF5FA}" presName="text2" presStyleLbl="fgAcc2" presStyleIdx="1" presStyleCnt="2">
        <dgm:presLayoutVars>
          <dgm:chPref val="3"/>
        </dgm:presLayoutVars>
      </dgm:prSet>
      <dgm:spPr/>
    </dgm:pt>
    <dgm:pt modelId="{14457457-A358-492F-B4EE-0D295F0DCC1C}" type="pres">
      <dgm:prSet presAssocID="{B02F00FE-B785-4960-9B05-BB9A314DF5FA}" presName="hierChild3" presStyleCnt="0"/>
      <dgm:spPr/>
    </dgm:pt>
  </dgm:ptLst>
  <dgm:cxnLst>
    <dgm:cxn modelId="{F2ACE49D-0D86-47DD-B92B-6C98BBDB7BD3}" type="presOf" srcId="{079B6563-8430-4FD8-996D-9B68C9B845DD}" destId="{622B56EA-0DD9-4717-AE55-7A9180F890EB}" srcOrd="0" destOrd="0" presId="urn:microsoft.com/office/officeart/2005/8/layout/hierarchy1"/>
    <dgm:cxn modelId="{A6236FF7-BC8D-4543-BFD8-091BD2C16023}" type="presOf" srcId="{B02F00FE-B785-4960-9B05-BB9A314DF5FA}" destId="{B4AB9920-177C-49FC-B083-2BB4725EE7DB}" srcOrd="0" destOrd="0" presId="urn:microsoft.com/office/officeart/2005/8/layout/hierarchy1"/>
    <dgm:cxn modelId="{D0231D42-2798-4E2E-BCF9-32A51694C6F0}" srcId="{D2507555-357F-4273-8E03-0AFD1C8E8A84}" destId="{B02F00FE-B785-4960-9B05-BB9A314DF5FA}" srcOrd="1" destOrd="0" parTransId="{6041AD35-DAF5-4C85-ADA3-8F3A706147CA}" sibTransId="{05EBA3E3-82DA-4C72-88C4-1EB614017DA4}"/>
    <dgm:cxn modelId="{18F48759-5415-4B24-9284-344057B1EA01}" type="presOf" srcId="{B2EB69D8-2C5B-4AF2-B2AD-A3E7DE9DF1E9}" destId="{0706644E-8C0D-4477-B25D-26BCF203C647}" srcOrd="0" destOrd="0" presId="urn:microsoft.com/office/officeart/2005/8/layout/hierarchy1"/>
    <dgm:cxn modelId="{9D72A3A4-C969-4BD5-BCD7-7F245E37D724}" type="presOf" srcId="{D2507555-357F-4273-8E03-0AFD1C8E8A84}" destId="{8DF873BD-E247-4871-968F-DAB35B73FE39}" srcOrd="0" destOrd="0" presId="urn:microsoft.com/office/officeart/2005/8/layout/hierarchy1"/>
    <dgm:cxn modelId="{AE17D2FF-0C6F-4CD4-B4EB-F200B1392D38}" srcId="{D2507555-357F-4273-8E03-0AFD1C8E8A84}" destId="{B2EB69D8-2C5B-4AF2-B2AD-A3E7DE9DF1E9}" srcOrd="0" destOrd="0" parTransId="{079B6563-8430-4FD8-996D-9B68C9B845DD}" sibTransId="{8F731542-07B3-4243-B1A1-41781A4026CF}"/>
    <dgm:cxn modelId="{7B3291B4-B3ED-409D-B801-AE2021373E64}" type="presOf" srcId="{E47FAFF4-914D-4977-9094-93B0ADE03A0A}" destId="{E7746383-DFC1-4545-9F86-D60BCB35BF66}" srcOrd="0" destOrd="0" presId="urn:microsoft.com/office/officeart/2005/8/layout/hierarchy1"/>
    <dgm:cxn modelId="{E0C4AA2C-9FFE-45E5-A647-1EB548AA65FB}" type="presOf" srcId="{6041AD35-DAF5-4C85-ADA3-8F3A706147CA}" destId="{D1229EC1-4022-4AFC-821B-903F907F06B7}" srcOrd="0" destOrd="0" presId="urn:microsoft.com/office/officeart/2005/8/layout/hierarchy1"/>
    <dgm:cxn modelId="{E8B7AAC7-28B6-4909-A19A-5A7CECCCF952}" srcId="{E47FAFF4-914D-4977-9094-93B0ADE03A0A}" destId="{D2507555-357F-4273-8E03-0AFD1C8E8A84}" srcOrd="0" destOrd="0" parTransId="{AE5559C2-3376-48B7-A5E6-4F00D75FDAFD}" sibTransId="{79E9C05E-3102-43EA-B71D-813EA1E38EA7}"/>
    <dgm:cxn modelId="{CD92DFCC-6348-4B8C-9BB0-390A43C1EF71}" type="presParOf" srcId="{E7746383-DFC1-4545-9F86-D60BCB35BF66}" destId="{6ED9C488-D70D-4BDA-BED0-30F14309FCFE}" srcOrd="0" destOrd="0" presId="urn:microsoft.com/office/officeart/2005/8/layout/hierarchy1"/>
    <dgm:cxn modelId="{A7B9BD0B-1345-4206-9AF9-C6A9D40E0D59}" type="presParOf" srcId="{6ED9C488-D70D-4BDA-BED0-30F14309FCFE}" destId="{BBA77169-E872-4ABA-9AF1-70F116AEE529}" srcOrd="0" destOrd="0" presId="urn:microsoft.com/office/officeart/2005/8/layout/hierarchy1"/>
    <dgm:cxn modelId="{F15B3DB9-B397-4F1A-A347-620106A0EA4A}" type="presParOf" srcId="{BBA77169-E872-4ABA-9AF1-70F116AEE529}" destId="{D8C8BDDE-F7D7-4EAA-9E40-F63D2996039D}" srcOrd="0" destOrd="0" presId="urn:microsoft.com/office/officeart/2005/8/layout/hierarchy1"/>
    <dgm:cxn modelId="{8AA7B910-E1A8-477C-BED9-FF5CCC294A0A}" type="presParOf" srcId="{BBA77169-E872-4ABA-9AF1-70F116AEE529}" destId="{8DF873BD-E247-4871-968F-DAB35B73FE39}" srcOrd="1" destOrd="0" presId="urn:microsoft.com/office/officeart/2005/8/layout/hierarchy1"/>
    <dgm:cxn modelId="{C2162401-D3F6-4791-A502-EE83E50F0484}" type="presParOf" srcId="{6ED9C488-D70D-4BDA-BED0-30F14309FCFE}" destId="{9ACAF662-31E5-439A-B089-BA563218BDF9}" srcOrd="1" destOrd="0" presId="urn:microsoft.com/office/officeart/2005/8/layout/hierarchy1"/>
    <dgm:cxn modelId="{1419508C-EC5A-4ED2-B472-D623C85C717C}" type="presParOf" srcId="{9ACAF662-31E5-439A-B089-BA563218BDF9}" destId="{622B56EA-0DD9-4717-AE55-7A9180F890EB}" srcOrd="0" destOrd="0" presId="urn:microsoft.com/office/officeart/2005/8/layout/hierarchy1"/>
    <dgm:cxn modelId="{2E945B40-B0EB-40FA-9513-8E7E50ECF780}" type="presParOf" srcId="{9ACAF662-31E5-439A-B089-BA563218BDF9}" destId="{77D6BD09-F0F4-466F-B493-7B2E474A1FA7}" srcOrd="1" destOrd="0" presId="urn:microsoft.com/office/officeart/2005/8/layout/hierarchy1"/>
    <dgm:cxn modelId="{E1376F8B-2059-4399-A996-1AD206DE50B0}" type="presParOf" srcId="{77D6BD09-F0F4-466F-B493-7B2E474A1FA7}" destId="{47DCD9D5-6228-4600-B1A4-7DCD2784EF94}" srcOrd="0" destOrd="0" presId="urn:microsoft.com/office/officeart/2005/8/layout/hierarchy1"/>
    <dgm:cxn modelId="{3FE3E7E0-6DF7-4EDB-9BB2-12B5033D45C5}" type="presParOf" srcId="{47DCD9D5-6228-4600-B1A4-7DCD2784EF94}" destId="{CAB8B8ED-B590-451A-BB5F-F4E65AF5F25D}" srcOrd="0" destOrd="0" presId="urn:microsoft.com/office/officeart/2005/8/layout/hierarchy1"/>
    <dgm:cxn modelId="{F662E489-3D0A-4A1F-9BB8-5B4DFEBB8B01}" type="presParOf" srcId="{47DCD9D5-6228-4600-B1A4-7DCD2784EF94}" destId="{0706644E-8C0D-4477-B25D-26BCF203C647}" srcOrd="1" destOrd="0" presId="urn:microsoft.com/office/officeart/2005/8/layout/hierarchy1"/>
    <dgm:cxn modelId="{2C895858-7A4B-48B0-9092-CA91719F2993}" type="presParOf" srcId="{77D6BD09-F0F4-466F-B493-7B2E474A1FA7}" destId="{08082EEE-7286-4FB8-AF6E-EF0CDEDB1105}" srcOrd="1" destOrd="0" presId="urn:microsoft.com/office/officeart/2005/8/layout/hierarchy1"/>
    <dgm:cxn modelId="{8632C779-CEC9-49DC-8FBC-26CA51317AB9}" type="presParOf" srcId="{9ACAF662-31E5-439A-B089-BA563218BDF9}" destId="{D1229EC1-4022-4AFC-821B-903F907F06B7}" srcOrd="2" destOrd="0" presId="urn:microsoft.com/office/officeart/2005/8/layout/hierarchy1"/>
    <dgm:cxn modelId="{5EE843B8-E07F-4F37-96FE-EDE19580708B}" type="presParOf" srcId="{9ACAF662-31E5-439A-B089-BA563218BDF9}" destId="{5061AD77-64EB-44D6-88E3-3755511B7F43}" srcOrd="3" destOrd="0" presId="urn:microsoft.com/office/officeart/2005/8/layout/hierarchy1"/>
    <dgm:cxn modelId="{BEB9DE05-682B-4D81-BE13-2443C7AACAEB}" type="presParOf" srcId="{5061AD77-64EB-44D6-88E3-3755511B7F43}" destId="{608EC60A-8A66-4688-A6F2-E379BC373ED5}" srcOrd="0" destOrd="0" presId="urn:microsoft.com/office/officeart/2005/8/layout/hierarchy1"/>
    <dgm:cxn modelId="{B6B9F2AF-01CF-47A9-ADF2-766CA4B95ED5}" type="presParOf" srcId="{608EC60A-8A66-4688-A6F2-E379BC373ED5}" destId="{41F92086-67BF-414E-B3F5-B33C72A19EAD}" srcOrd="0" destOrd="0" presId="urn:microsoft.com/office/officeart/2005/8/layout/hierarchy1"/>
    <dgm:cxn modelId="{32DF3415-FDAB-4899-A840-B0D9F5E8C239}" type="presParOf" srcId="{608EC60A-8A66-4688-A6F2-E379BC373ED5}" destId="{B4AB9920-177C-49FC-B083-2BB4725EE7DB}" srcOrd="1" destOrd="0" presId="urn:microsoft.com/office/officeart/2005/8/layout/hierarchy1"/>
    <dgm:cxn modelId="{E729DA80-EC90-4D67-9C5A-B68D3EE2F965}" type="presParOf" srcId="{5061AD77-64EB-44D6-88E3-3755511B7F43}" destId="{14457457-A358-492F-B4EE-0D295F0DCC1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B9A02C-4BDA-426A-8E56-322EB8853873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B9C3C3B-BEE5-4C17-8E66-6D40CDFE6E1F}">
      <dgm:prSet/>
      <dgm:spPr/>
      <dgm:t>
        <a:bodyPr/>
        <a:lstStyle/>
        <a:p>
          <a:pPr rtl="0"/>
          <a:r>
            <a:rPr lang="ru-RU" smtClean="0"/>
            <a:t>Мутации</a:t>
          </a:r>
          <a:endParaRPr lang="ru-RU"/>
        </a:p>
      </dgm:t>
    </dgm:pt>
    <dgm:pt modelId="{9C8B5C6B-2C61-4A18-A062-65D8C75DB4F4}" type="parTrans" cxnId="{9850DCF4-5A65-477B-B2BF-16E506122804}">
      <dgm:prSet/>
      <dgm:spPr/>
      <dgm:t>
        <a:bodyPr/>
        <a:lstStyle/>
        <a:p>
          <a:endParaRPr lang="ru-RU"/>
        </a:p>
      </dgm:t>
    </dgm:pt>
    <dgm:pt modelId="{CB7CA613-19EA-486A-AABE-98D12E6C02AB}" type="sibTrans" cxnId="{9850DCF4-5A65-477B-B2BF-16E506122804}">
      <dgm:prSet/>
      <dgm:spPr/>
      <dgm:t>
        <a:bodyPr/>
        <a:lstStyle/>
        <a:p>
          <a:endParaRPr lang="ru-RU"/>
        </a:p>
      </dgm:t>
    </dgm:pt>
    <dgm:pt modelId="{2DADBFA9-7FE8-480F-9346-499017DFBBB2}">
      <dgm:prSet/>
      <dgm:spPr/>
      <dgm:t>
        <a:bodyPr/>
        <a:lstStyle/>
        <a:p>
          <a:pPr rtl="0"/>
          <a:r>
            <a:rPr lang="ru-RU" smtClean="0"/>
            <a:t>Полезные</a:t>
          </a:r>
          <a:endParaRPr lang="ru-RU"/>
        </a:p>
      </dgm:t>
    </dgm:pt>
    <dgm:pt modelId="{25B3791E-9811-4CF5-B577-73413CE0887A}" type="parTrans" cxnId="{8F6F1F4D-A7BE-45CE-8A72-7363C8C51903}">
      <dgm:prSet/>
      <dgm:spPr/>
      <dgm:t>
        <a:bodyPr/>
        <a:lstStyle/>
        <a:p>
          <a:endParaRPr lang="ru-RU"/>
        </a:p>
      </dgm:t>
    </dgm:pt>
    <dgm:pt modelId="{E36EFB5C-6FBC-4D67-9FBC-D6C22F5E6040}" type="sibTrans" cxnId="{8F6F1F4D-A7BE-45CE-8A72-7363C8C51903}">
      <dgm:prSet/>
      <dgm:spPr/>
      <dgm:t>
        <a:bodyPr/>
        <a:lstStyle/>
        <a:p>
          <a:endParaRPr lang="ru-RU"/>
        </a:p>
      </dgm:t>
    </dgm:pt>
    <dgm:pt modelId="{942955EB-AFBF-402A-B9CC-0760517D8D76}">
      <dgm:prSet/>
      <dgm:spPr/>
      <dgm:t>
        <a:bodyPr/>
        <a:lstStyle/>
        <a:p>
          <a:pPr rtl="0"/>
          <a:r>
            <a:rPr lang="ru-RU" smtClean="0"/>
            <a:t>Вредные</a:t>
          </a:r>
          <a:endParaRPr lang="ru-RU"/>
        </a:p>
      </dgm:t>
    </dgm:pt>
    <dgm:pt modelId="{3AAD3EBC-BF38-4B71-9D39-999B4B9C25C5}" type="parTrans" cxnId="{89E81EC2-6102-4E22-BD5E-BFDE24B8D911}">
      <dgm:prSet/>
      <dgm:spPr/>
      <dgm:t>
        <a:bodyPr/>
        <a:lstStyle/>
        <a:p>
          <a:endParaRPr lang="ru-RU"/>
        </a:p>
      </dgm:t>
    </dgm:pt>
    <dgm:pt modelId="{44909DF6-92A1-48C2-A437-8848D78F7940}" type="sibTrans" cxnId="{89E81EC2-6102-4E22-BD5E-BFDE24B8D911}">
      <dgm:prSet/>
      <dgm:spPr/>
      <dgm:t>
        <a:bodyPr/>
        <a:lstStyle/>
        <a:p>
          <a:endParaRPr lang="ru-RU"/>
        </a:p>
      </dgm:t>
    </dgm:pt>
    <dgm:pt modelId="{4E551FFE-0674-4528-8AD6-7C99D25F79B0}">
      <dgm:prSet/>
      <dgm:spPr/>
      <dgm:t>
        <a:bodyPr/>
        <a:lstStyle/>
        <a:p>
          <a:pPr rtl="0"/>
          <a:r>
            <a:rPr lang="ru-RU" smtClean="0"/>
            <a:t>Нейтральные</a:t>
          </a:r>
          <a:endParaRPr lang="ru-RU"/>
        </a:p>
      </dgm:t>
    </dgm:pt>
    <dgm:pt modelId="{495DC480-47C1-44AB-874B-13FD9FDEF1A8}" type="parTrans" cxnId="{18F2583F-139E-4202-83BF-BC76AC169100}">
      <dgm:prSet/>
      <dgm:spPr/>
      <dgm:t>
        <a:bodyPr/>
        <a:lstStyle/>
        <a:p>
          <a:endParaRPr lang="ru-RU"/>
        </a:p>
      </dgm:t>
    </dgm:pt>
    <dgm:pt modelId="{FED8146F-865F-4648-9B91-3A2B4635ECF4}" type="sibTrans" cxnId="{18F2583F-139E-4202-83BF-BC76AC169100}">
      <dgm:prSet/>
      <dgm:spPr/>
      <dgm:t>
        <a:bodyPr/>
        <a:lstStyle/>
        <a:p>
          <a:endParaRPr lang="ru-RU"/>
        </a:p>
      </dgm:t>
    </dgm:pt>
    <dgm:pt modelId="{7189FB1E-0B92-41B3-9E41-B27B06A8EA83}" type="pres">
      <dgm:prSet presAssocID="{12B9A02C-4BDA-426A-8E56-322EB885387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EF3C497-9E52-4E1D-98C8-4E3E30B1FC01}" type="pres">
      <dgm:prSet presAssocID="{DB9C3C3B-BEE5-4C17-8E66-6D40CDFE6E1F}" presName="hierRoot1" presStyleCnt="0">
        <dgm:presLayoutVars>
          <dgm:hierBranch val="init"/>
        </dgm:presLayoutVars>
      </dgm:prSet>
      <dgm:spPr/>
    </dgm:pt>
    <dgm:pt modelId="{BCA92B31-34BC-494E-8EC7-63AC3E6651C5}" type="pres">
      <dgm:prSet presAssocID="{DB9C3C3B-BEE5-4C17-8E66-6D40CDFE6E1F}" presName="rootComposite1" presStyleCnt="0"/>
      <dgm:spPr/>
    </dgm:pt>
    <dgm:pt modelId="{A743CA41-9FC0-464C-8643-18BE5C09F183}" type="pres">
      <dgm:prSet presAssocID="{DB9C3C3B-BEE5-4C17-8E66-6D40CDFE6E1F}" presName="rootText1" presStyleLbl="node0" presStyleIdx="0" presStyleCnt="1">
        <dgm:presLayoutVars>
          <dgm:chPref val="3"/>
        </dgm:presLayoutVars>
      </dgm:prSet>
      <dgm:spPr/>
    </dgm:pt>
    <dgm:pt modelId="{9F96FE0B-72F4-42FB-A62E-5D7B4A5150ED}" type="pres">
      <dgm:prSet presAssocID="{DB9C3C3B-BEE5-4C17-8E66-6D40CDFE6E1F}" presName="rootConnector1" presStyleLbl="node1" presStyleIdx="0" presStyleCnt="0"/>
      <dgm:spPr/>
    </dgm:pt>
    <dgm:pt modelId="{9DA2D858-3B8B-4D2B-866A-CC43FAEF038F}" type="pres">
      <dgm:prSet presAssocID="{DB9C3C3B-BEE5-4C17-8E66-6D40CDFE6E1F}" presName="hierChild2" presStyleCnt="0"/>
      <dgm:spPr/>
    </dgm:pt>
    <dgm:pt modelId="{7B03F763-D273-4301-A5D7-DC59C1AE9D49}" type="pres">
      <dgm:prSet presAssocID="{25B3791E-9811-4CF5-B577-73413CE0887A}" presName="Name37" presStyleLbl="parChTrans1D2" presStyleIdx="0" presStyleCnt="3"/>
      <dgm:spPr/>
    </dgm:pt>
    <dgm:pt modelId="{AAEF9116-F84D-4276-8B3C-DFF646D57C16}" type="pres">
      <dgm:prSet presAssocID="{2DADBFA9-7FE8-480F-9346-499017DFBBB2}" presName="hierRoot2" presStyleCnt="0">
        <dgm:presLayoutVars>
          <dgm:hierBranch val="init"/>
        </dgm:presLayoutVars>
      </dgm:prSet>
      <dgm:spPr/>
    </dgm:pt>
    <dgm:pt modelId="{0D8B3631-6A05-4C23-8247-850403D762CE}" type="pres">
      <dgm:prSet presAssocID="{2DADBFA9-7FE8-480F-9346-499017DFBBB2}" presName="rootComposite" presStyleCnt="0"/>
      <dgm:spPr/>
    </dgm:pt>
    <dgm:pt modelId="{C4A847D4-F310-459D-B84F-128A1A5B6A90}" type="pres">
      <dgm:prSet presAssocID="{2DADBFA9-7FE8-480F-9346-499017DFBBB2}" presName="rootText" presStyleLbl="node2" presStyleIdx="0" presStyleCnt="3">
        <dgm:presLayoutVars>
          <dgm:chPref val="3"/>
        </dgm:presLayoutVars>
      </dgm:prSet>
      <dgm:spPr/>
    </dgm:pt>
    <dgm:pt modelId="{8E733A74-C73F-4086-BC17-8D65A891FFE9}" type="pres">
      <dgm:prSet presAssocID="{2DADBFA9-7FE8-480F-9346-499017DFBBB2}" presName="rootConnector" presStyleLbl="node2" presStyleIdx="0" presStyleCnt="3"/>
      <dgm:spPr/>
    </dgm:pt>
    <dgm:pt modelId="{18AB1C55-666F-40EC-9B1E-EC029DBD2E7C}" type="pres">
      <dgm:prSet presAssocID="{2DADBFA9-7FE8-480F-9346-499017DFBBB2}" presName="hierChild4" presStyleCnt="0"/>
      <dgm:spPr/>
    </dgm:pt>
    <dgm:pt modelId="{0E4F0308-5BA9-456C-BDEC-3D0F6D962EF6}" type="pres">
      <dgm:prSet presAssocID="{2DADBFA9-7FE8-480F-9346-499017DFBBB2}" presName="hierChild5" presStyleCnt="0"/>
      <dgm:spPr/>
    </dgm:pt>
    <dgm:pt modelId="{59E81366-41EE-4ADF-98FD-F6EB118C2D5C}" type="pres">
      <dgm:prSet presAssocID="{3AAD3EBC-BF38-4B71-9D39-999B4B9C25C5}" presName="Name37" presStyleLbl="parChTrans1D2" presStyleIdx="1" presStyleCnt="3"/>
      <dgm:spPr/>
    </dgm:pt>
    <dgm:pt modelId="{0FEE6445-C64A-4353-9A0E-1AD786E91CD0}" type="pres">
      <dgm:prSet presAssocID="{942955EB-AFBF-402A-B9CC-0760517D8D76}" presName="hierRoot2" presStyleCnt="0">
        <dgm:presLayoutVars>
          <dgm:hierBranch val="init"/>
        </dgm:presLayoutVars>
      </dgm:prSet>
      <dgm:spPr/>
    </dgm:pt>
    <dgm:pt modelId="{59A567B2-3E32-49DE-AD60-58DB6AFC06B6}" type="pres">
      <dgm:prSet presAssocID="{942955EB-AFBF-402A-B9CC-0760517D8D76}" presName="rootComposite" presStyleCnt="0"/>
      <dgm:spPr/>
    </dgm:pt>
    <dgm:pt modelId="{146ABB67-AAA5-4701-8440-5EB1F2DA6CFD}" type="pres">
      <dgm:prSet presAssocID="{942955EB-AFBF-402A-B9CC-0760517D8D76}" presName="rootText" presStyleLbl="node2" presStyleIdx="1" presStyleCnt="3">
        <dgm:presLayoutVars>
          <dgm:chPref val="3"/>
        </dgm:presLayoutVars>
      </dgm:prSet>
      <dgm:spPr/>
    </dgm:pt>
    <dgm:pt modelId="{5187F24E-4024-41D7-9AFC-08B111521B0F}" type="pres">
      <dgm:prSet presAssocID="{942955EB-AFBF-402A-B9CC-0760517D8D76}" presName="rootConnector" presStyleLbl="node2" presStyleIdx="1" presStyleCnt="3"/>
      <dgm:spPr/>
    </dgm:pt>
    <dgm:pt modelId="{A345B469-6E90-4258-B32D-AE780B837AE8}" type="pres">
      <dgm:prSet presAssocID="{942955EB-AFBF-402A-B9CC-0760517D8D76}" presName="hierChild4" presStyleCnt="0"/>
      <dgm:spPr/>
    </dgm:pt>
    <dgm:pt modelId="{40C0CFC0-BFEF-4562-BF02-B3A49523F18F}" type="pres">
      <dgm:prSet presAssocID="{942955EB-AFBF-402A-B9CC-0760517D8D76}" presName="hierChild5" presStyleCnt="0"/>
      <dgm:spPr/>
    </dgm:pt>
    <dgm:pt modelId="{FD8DAC0C-F449-4E22-AA85-621F8AC54DE1}" type="pres">
      <dgm:prSet presAssocID="{495DC480-47C1-44AB-874B-13FD9FDEF1A8}" presName="Name37" presStyleLbl="parChTrans1D2" presStyleIdx="2" presStyleCnt="3"/>
      <dgm:spPr/>
    </dgm:pt>
    <dgm:pt modelId="{97E4C869-650A-4CCF-BE6C-E335F49580B9}" type="pres">
      <dgm:prSet presAssocID="{4E551FFE-0674-4528-8AD6-7C99D25F79B0}" presName="hierRoot2" presStyleCnt="0">
        <dgm:presLayoutVars>
          <dgm:hierBranch val="init"/>
        </dgm:presLayoutVars>
      </dgm:prSet>
      <dgm:spPr/>
    </dgm:pt>
    <dgm:pt modelId="{EED4F01D-FC00-4F13-944B-9ADFA3E17838}" type="pres">
      <dgm:prSet presAssocID="{4E551FFE-0674-4528-8AD6-7C99D25F79B0}" presName="rootComposite" presStyleCnt="0"/>
      <dgm:spPr/>
    </dgm:pt>
    <dgm:pt modelId="{75DFAE58-9DF9-47CE-AF1C-C8DFA6BAC657}" type="pres">
      <dgm:prSet presAssocID="{4E551FFE-0674-4528-8AD6-7C99D25F79B0}" presName="rootText" presStyleLbl="node2" presStyleIdx="2" presStyleCnt="3">
        <dgm:presLayoutVars>
          <dgm:chPref val="3"/>
        </dgm:presLayoutVars>
      </dgm:prSet>
      <dgm:spPr/>
    </dgm:pt>
    <dgm:pt modelId="{DF539264-762C-4277-B1EA-C038FED5ABA7}" type="pres">
      <dgm:prSet presAssocID="{4E551FFE-0674-4528-8AD6-7C99D25F79B0}" presName="rootConnector" presStyleLbl="node2" presStyleIdx="2" presStyleCnt="3"/>
      <dgm:spPr/>
    </dgm:pt>
    <dgm:pt modelId="{79F3621D-27EB-49D4-B9EE-82229930B10B}" type="pres">
      <dgm:prSet presAssocID="{4E551FFE-0674-4528-8AD6-7C99D25F79B0}" presName="hierChild4" presStyleCnt="0"/>
      <dgm:spPr/>
    </dgm:pt>
    <dgm:pt modelId="{C89BBF5B-7698-447A-B4C0-B7A8AA1C9946}" type="pres">
      <dgm:prSet presAssocID="{4E551FFE-0674-4528-8AD6-7C99D25F79B0}" presName="hierChild5" presStyleCnt="0"/>
      <dgm:spPr/>
    </dgm:pt>
    <dgm:pt modelId="{AA20C8C9-3A41-4CFA-AAC8-CCE44A6B0A51}" type="pres">
      <dgm:prSet presAssocID="{DB9C3C3B-BEE5-4C17-8E66-6D40CDFE6E1F}" presName="hierChild3" presStyleCnt="0"/>
      <dgm:spPr/>
    </dgm:pt>
  </dgm:ptLst>
  <dgm:cxnLst>
    <dgm:cxn modelId="{18F2583F-139E-4202-83BF-BC76AC169100}" srcId="{DB9C3C3B-BEE5-4C17-8E66-6D40CDFE6E1F}" destId="{4E551FFE-0674-4528-8AD6-7C99D25F79B0}" srcOrd="2" destOrd="0" parTransId="{495DC480-47C1-44AB-874B-13FD9FDEF1A8}" sibTransId="{FED8146F-865F-4648-9B91-3A2B4635ECF4}"/>
    <dgm:cxn modelId="{01F3478B-FE22-422F-874D-0A6C2A132E87}" type="presOf" srcId="{DB9C3C3B-BEE5-4C17-8E66-6D40CDFE6E1F}" destId="{A743CA41-9FC0-464C-8643-18BE5C09F183}" srcOrd="0" destOrd="0" presId="urn:microsoft.com/office/officeart/2005/8/layout/orgChart1"/>
    <dgm:cxn modelId="{9850DCF4-5A65-477B-B2BF-16E506122804}" srcId="{12B9A02C-4BDA-426A-8E56-322EB8853873}" destId="{DB9C3C3B-BEE5-4C17-8E66-6D40CDFE6E1F}" srcOrd="0" destOrd="0" parTransId="{9C8B5C6B-2C61-4A18-A062-65D8C75DB4F4}" sibTransId="{CB7CA613-19EA-486A-AABE-98D12E6C02AB}"/>
    <dgm:cxn modelId="{74D6B0D0-680A-428A-9D45-D5A28D192533}" type="presOf" srcId="{3AAD3EBC-BF38-4B71-9D39-999B4B9C25C5}" destId="{59E81366-41EE-4ADF-98FD-F6EB118C2D5C}" srcOrd="0" destOrd="0" presId="urn:microsoft.com/office/officeart/2005/8/layout/orgChart1"/>
    <dgm:cxn modelId="{FC3FB056-613D-40EC-A8C9-C9A5FE34906D}" type="presOf" srcId="{4E551FFE-0674-4528-8AD6-7C99D25F79B0}" destId="{75DFAE58-9DF9-47CE-AF1C-C8DFA6BAC657}" srcOrd="0" destOrd="0" presId="urn:microsoft.com/office/officeart/2005/8/layout/orgChart1"/>
    <dgm:cxn modelId="{B429F745-77FC-4F4B-A299-22E21BBC9F92}" type="presOf" srcId="{25B3791E-9811-4CF5-B577-73413CE0887A}" destId="{7B03F763-D273-4301-A5D7-DC59C1AE9D49}" srcOrd="0" destOrd="0" presId="urn:microsoft.com/office/officeart/2005/8/layout/orgChart1"/>
    <dgm:cxn modelId="{8F6F1F4D-A7BE-45CE-8A72-7363C8C51903}" srcId="{DB9C3C3B-BEE5-4C17-8E66-6D40CDFE6E1F}" destId="{2DADBFA9-7FE8-480F-9346-499017DFBBB2}" srcOrd="0" destOrd="0" parTransId="{25B3791E-9811-4CF5-B577-73413CE0887A}" sibTransId="{E36EFB5C-6FBC-4D67-9FBC-D6C22F5E6040}"/>
    <dgm:cxn modelId="{A9B530C3-3E97-4140-97E3-A674A5EC9B54}" type="presOf" srcId="{4E551FFE-0674-4528-8AD6-7C99D25F79B0}" destId="{DF539264-762C-4277-B1EA-C038FED5ABA7}" srcOrd="1" destOrd="0" presId="urn:microsoft.com/office/officeart/2005/8/layout/orgChart1"/>
    <dgm:cxn modelId="{9B4C4895-312D-4D2C-A011-0BE4AFFFEA1E}" type="presOf" srcId="{942955EB-AFBF-402A-B9CC-0760517D8D76}" destId="{146ABB67-AAA5-4701-8440-5EB1F2DA6CFD}" srcOrd="0" destOrd="0" presId="urn:microsoft.com/office/officeart/2005/8/layout/orgChart1"/>
    <dgm:cxn modelId="{55650581-9E38-4A6D-8E94-285946309154}" type="presOf" srcId="{495DC480-47C1-44AB-874B-13FD9FDEF1A8}" destId="{FD8DAC0C-F449-4E22-AA85-621F8AC54DE1}" srcOrd="0" destOrd="0" presId="urn:microsoft.com/office/officeart/2005/8/layout/orgChart1"/>
    <dgm:cxn modelId="{917F2941-D959-461E-84D1-BC41431F6E13}" type="presOf" srcId="{2DADBFA9-7FE8-480F-9346-499017DFBBB2}" destId="{8E733A74-C73F-4086-BC17-8D65A891FFE9}" srcOrd="1" destOrd="0" presId="urn:microsoft.com/office/officeart/2005/8/layout/orgChart1"/>
    <dgm:cxn modelId="{89E81EC2-6102-4E22-BD5E-BFDE24B8D911}" srcId="{DB9C3C3B-BEE5-4C17-8E66-6D40CDFE6E1F}" destId="{942955EB-AFBF-402A-B9CC-0760517D8D76}" srcOrd="1" destOrd="0" parTransId="{3AAD3EBC-BF38-4B71-9D39-999B4B9C25C5}" sibTransId="{44909DF6-92A1-48C2-A437-8848D78F7940}"/>
    <dgm:cxn modelId="{6C1BC7C5-23AE-4968-88B0-9D3EAC316A77}" type="presOf" srcId="{942955EB-AFBF-402A-B9CC-0760517D8D76}" destId="{5187F24E-4024-41D7-9AFC-08B111521B0F}" srcOrd="1" destOrd="0" presId="urn:microsoft.com/office/officeart/2005/8/layout/orgChart1"/>
    <dgm:cxn modelId="{DDF139F8-8043-4F8A-AA40-3DD4BA430CBA}" type="presOf" srcId="{DB9C3C3B-BEE5-4C17-8E66-6D40CDFE6E1F}" destId="{9F96FE0B-72F4-42FB-A62E-5D7B4A5150ED}" srcOrd="1" destOrd="0" presId="urn:microsoft.com/office/officeart/2005/8/layout/orgChart1"/>
    <dgm:cxn modelId="{BEF24101-D66B-461C-BC98-F2DD4C73550C}" type="presOf" srcId="{2DADBFA9-7FE8-480F-9346-499017DFBBB2}" destId="{C4A847D4-F310-459D-B84F-128A1A5B6A90}" srcOrd="0" destOrd="0" presId="urn:microsoft.com/office/officeart/2005/8/layout/orgChart1"/>
    <dgm:cxn modelId="{D17856D8-DB1D-4A3B-966D-50E731010A88}" type="presOf" srcId="{12B9A02C-4BDA-426A-8E56-322EB8853873}" destId="{7189FB1E-0B92-41B3-9E41-B27B06A8EA83}" srcOrd="0" destOrd="0" presId="urn:microsoft.com/office/officeart/2005/8/layout/orgChart1"/>
    <dgm:cxn modelId="{BD827C77-2E0F-42E9-A4AE-5D71E7C9F892}" type="presParOf" srcId="{7189FB1E-0B92-41B3-9E41-B27B06A8EA83}" destId="{3EF3C497-9E52-4E1D-98C8-4E3E30B1FC01}" srcOrd="0" destOrd="0" presId="urn:microsoft.com/office/officeart/2005/8/layout/orgChart1"/>
    <dgm:cxn modelId="{AC65EDC6-2DDB-4F87-B097-CD040BA958B2}" type="presParOf" srcId="{3EF3C497-9E52-4E1D-98C8-4E3E30B1FC01}" destId="{BCA92B31-34BC-494E-8EC7-63AC3E6651C5}" srcOrd="0" destOrd="0" presId="urn:microsoft.com/office/officeart/2005/8/layout/orgChart1"/>
    <dgm:cxn modelId="{845FA6E6-2625-4775-B705-E82686DB3D76}" type="presParOf" srcId="{BCA92B31-34BC-494E-8EC7-63AC3E6651C5}" destId="{A743CA41-9FC0-464C-8643-18BE5C09F183}" srcOrd="0" destOrd="0" presId="urn:microsoft.com/office/officeart/2005/8/layout/orgChart1"/>
    <dgm:cxn modelId="{C4129A70-9964-4B2C-9FFB-0C9337EF5131}" type="presParOf" srcId="{BCA92B31-34BC-494E-8EC7-63AC3E6651C5}" destId="{9F96FE0B-72F4-42FB-A62E-5D7B4A5150ED}" srcOrd="1" destOrd="0" presId="urn:microsoft.com/office/officeart/2005/8/layout/orgChart1"/>
    <dgm:cxn modelId="{7835410F-1097-4EBF-B1F0-A04DC13DEEDC}" type="presParOf" srcId="{3EF3C497-9E52-4E1D-98C8-4E3E30B1FC01}" destId="{9DA2D858-3B8B-4D2B-866A-CC43FAEF038F}" srcOrd="1" destOrd="0" presId="urn:microsoft.com/office/officeart/2005/8/layout/orgChart1"/>
    <dgm:cxn modelId="{5D938538-2FB7-41C8-904A-6AC70023B5FE}" type="presParOf" srcId="{9DA2D858-3B8B-4D2B-866A-CC43FAEF038F}" destId="{7B03F763-D273-4301-A5D7-DC59C1AE9D49}" srcOrd="0" destOrd="0" presId="urn:microsoft.com/office/officeart/2005/8/layout/orgChart1"/>
    <dgm:cxn modelId="{95B26CF5-BF80-452C-8D6B-1E20795953CC}" type="presParOf" srcId="{9DA2D858-3B8B-4D2B-866A-CC43FAEF038F}" destId="{AAEF9116-F84D-4276-8B3C-DFF646D57C16}" srcOrd="1" destOrd="0" presId="urn:microsoft.com/office/officeart/2005/8/layout/orgChart1"/>
    <dgm:cxn modelId="{AAE8E514-FB38-4002-9311-FD54D606307A}" type="presParOf" srcId="{AAEF9116-F84D-4276-8B3C-DFF646D57C16}" destId="{0D8B3631-6A05-4C23-8247-850403D762CE}" srcOrd="0" destOrd="0" presId="urn:microsoft.com/office/officeart/2005/8/layout/orgChart1"/>
    <dgm:cxn modelId="{F192B1EB-DF42-401F-ACDF-FE84DB9620AF}" type="presParOf" srcId="{0D8B3631-6A05-4C23-8247-850403D762CE}" destId="{C4A847D4-F310-459D-B84F-128A1A5B6A90}" srcOrd="0" destOrd="0" presId="urn:microsoft.com/office/officeart/2005/8/layout/orgChart1"/>
    <dgm:cxn modelId="{960635A5-4EA2-4601-9B62-0FA3B4122FC4}" type="presParOf" srcId="{0D8B3631-6A05-4C23-8247-850403D762CE}" destId="{8E733A74-C73F-4086-BC17-8D65A891FFE9}" srcOrd="1" destOrd="0" presId="urn:microsoft.com/office/officeart/2005/8/layout/orgChart1"/>
    <dgm:cxn modelId="{01299DEE-5D72-403F-AE8E-993211A1DE33}" type="presParOf" srcId="{AAEF9116-F84D-4276-8B3C-DFF646D57C16}" destId="{18AB1C55-666F-40EC-9B1E-EC029DBD2E7C}" srcOrd="1" destOrd="0" presId="urn:microsoft.com/office/officeart/2005/8/layout/orgChart1"/>
    <dgm:cxn modelId="{29ACEA57-BB88-45F8-AAAD-7488B9EAD60E}" type="presParOf" srcId="{AAEF9116-F84D-4276-8B3C-DFF646D57C16}" destId="{0E4F0308-5BA9-456C-BDEC-3D0F6D962EF6}" srcOrd="2" destOrd="0" presId="urn:microsoft.com/office/officeart/2005/8/layout/orgChart1"/>
    <dgm:cxn modelId="{58740715-B47D-47BF-9687-EC1C72EC0107}" type="presParOf" srcId="{9DA2D858-3B8B-4D2B-866A-CC43FAEF038F}" destId="{59E81366-41EE-4ADF-98FD-F6EB118C2D5C}" srcOrd="2" destOrd="0" presId="urn:microsoft.com/office/officeart/2005/8/layout/orgChart1"/>
    <dgm:cxn modelId="{BDA92347-5D25-4564-A511-DAB843F97D13}" type="presParOf" srcId="{9DA2D858-3B8B-4D2B-866A-CC43FAEF038F}" destId="{0FEE6445-C64A-4353-9A0E-1AD786E91CD0}" srcOrd="3" destOrd="0" presId="urn:microsoft.com/office/officeart/2005/8/layout/orgChart1"/>
    <dgm:cxn modelId="{D851C907-AB45-4DF9-9D01-76226943E505}" type="presParOf" srcId="{0FEE6445-C64A-4353-9A0E-1AD786E91CD0}" destId="{59A567B2-3E32-49DE-AD60-58DB6AFC06B6}" srcOrd="0" destOrd="0" presId="urn:microsoft.com/office/officeart/2005/8/layout/orgChart1"/>
    <dgm:cxn modelId="{2D265F6D-0001-4002-91F2-61361F563933}" type="presParOf" srcId="{59A567B2-3E32-49DE-AD60-58DB6AFC06B6}" destId="{146ABB67-AAA5-4701-8440-5EB1F2DA6CFD}" srcOrd="0" destOrd="0" presId="urn:microsoft.com/office/officeart/2005/8/layout/orgChart1"/>
    <dgm:cxn modelId="{AB3FCC00-AE86-4470-AB3F-93B0AD184638}" type="presParOf" srcId="{59A567B2-3E32-49DE-AD60-58DB6AFC06B6}" destId="{5187F24E-4024-41D7-9AFC-08B111521B0F}" srcOrd="1" destOrd="0" presId="urn:microsoft.com/office/officeart/2005/8/layout/orgChart1"/>
    <dgm:cxn modelId="{88E3D9DF-6A5B-436A-B04F-0F1A1F770D93}" type="presParOf" srcId="{0FEE6445-C64A-4353-9A0E-1AD786E91CD0}" destId="{A345B469-6E90-4258-B32D-AE780B837AE8}" srcOrd="1" destOrd="0" presId="urn:microsoft.com/office/officeart/2005/8/layout/orgChart1"/>
    <dgm:cxn modelId="{8DEE4BE5-66A4-41AD-BC8C-99CC67CDA944}" type="presParOf" srcId="{0FEE6445-C64A-4353-9A0E-1AD786E91CD0}" destId="{40C0CFC0-BFEF-4562-BF02-B3A49523F18F}" srcOrd="2" destOrd="0" presId="urn:microsoft.com/office/officeart/2005/8/layout/orgChart1"/>
    <dgm:cxn modelId="{11977DD9-8098-47D4-90B5-8FFA9E66E761}" type="presParOf" srcId="{9DA2D858-3B8B-4D2B-866A-CC43FAEF038F}" destId="{FD8DAC0C-F449-4E22-AA85-621F8AC54DE1}" srcOrd="4" destOrd="0" presId="urn:microsoft.com/office/officeart/2005/8/layout/orgChart1"/>
    <dgm:cxn modelId="{54FB8CC8-4618-476F-BE73-CD743A3F6503}" type="presParOf" srcId="{9DA2D858-3B8B-4D2B-866A-CC43FAEF038F}" destId="{97E4C869-650A-4CCF-BE6C-E335F49580B9}" srcOrd="5" destOrd="0" presId="urn:microsoft.com/office/officeart/2005/8/layout/orgChart1"/>
    <dgm:cxn modelId="{808EB120-92E4-496A-A265-4DD3DC32F016}" type="presParOf" srcId="{97E4C869-650A-4CCF-BE6C-E335F49580B9}" destId="{EED4F01D-FC00-4F13-944B-9ADFA3E17838}" srcOrd="0" destOrd="0" presId="urn:microsoft.com/office/officeart/2005/8/layout/orgChart1"/>
    <dgm:cxn modelId="{2CE77EBF-D1DC-4463-AED6-2108BE6F7379}" type="presParOf" srcId="{EED4F01D-FC00-4F13-944B-9ADFA3E17838}" destId="{75DFAE58-9DF9-47CE-AF1C-C8DFA6BAC657}" srcOrd="0" destOrd="0" presId="urn:microsoft.com/office/officeart/2005/8/layout/orgChart1"/>
    <dgm:cxn modelId="{3B28C6AF-9189-486E-BC73-A770219F1CA8}" type="presParOf" srcId="{EED4F01D-FC00-4F13-944B-9ADFA3E17838}" destId="{DF539264-762C-4277-B1EA-C038FED5ABA7}" srcOrd="1" destOrd="0" presId="urn:microsoft.com/office/officeart/2005/8/layout/orgChart1"/>
    <dgm:cxn modelId="{EE22FB1E-F51F-4FA5-89BF-336EBFC5D655}" type="presParOf" srcId="{97E4C869-650A-4CCF-BE6C-E335F49580B9}" destId="{79F3621D-27EB-49D4-B9EE-82229930B10B}" srcOrd="1" destOrd="0" presId="urn:microsoft.com/office/officeart/2005/8/layout/orgChart1"/>
    <dgm:cxn modelId="{7C7DF5CC-331F-49B1-BAB7-0C0A19868676}" type="presParOf" srcId="{97E4C869-650A-4CCF-BE6C-E335F49580B9}" destId="{C89BBF5B-7698-447A-B4C0-B7A8AA1C9946}" srcOrd="2" destOrd="0" presId="urn:microsoft.com/office/officeart/2005/8/layout/orgChart1"/>
    <dgm:cxn modelId="{81576E88-80EB-461D-8412-F4FB1449DDD6}" type="presParOf" srcId="{3EF3C497-9E52-4E1D-98C8-4E3E30B1FC01}" destId="{AA20C8C9-3A41-4CFA-AAC8-CCE44A6B0A5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8609F89-2665-46B5-800A-D55E1F1EA73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C6A847-F807-41A1-8F66-ECA1F0F46F22}">
      <dgm:prSet phldrT="[Текст]"/>
      <dgm:spPr/>
      <dgm:t>
        <a:bodyPr/>
        <a:lstStyle/>
        <a:p>
          <a:r>
            <a:rPr lang="ru-RU" dirty="0" smtClean="0"/>
            <a:t>Изоляция</a:t>
          </a:r>
          <a:endParaRPr lang="ru-RU" dirty="0"/>
        </a:p>
      </dgm:t>
    </dgm:pt>
    <dgm:pt modelId="{16FE6818-82A6-4A86-BFDE-B0F97711DEA9}" type="parTrans" cxnId="{F7342B25-147E-48AE-A236-2F573E7EDC76}">
      <dgm:prSet/>
      <dgm:spPr/>
      <dgm:t>
        <a:bodyPr/>
        <a:lstStyle/>
        <a:p>
          <a:endParaRPr lang="ru-RU"/>
        </a:p>
      </dgm:t>
    </dgm:pt>
    <dgm:pt modelId="{E5A95E3C-F1BA-4DCB-9BDE-0C953D922127}" type="sibTrans" cxnId="{F7342B25-147E-48AE-A236-2F573E7EDC76}">
      <dgm:prSet/>
      <dgm:spPr/>
      <dgm:t>
        <a:bodyPr/>
        <a:lstStyle/>
        <a:p>
          <a:endParaRPr lang="ru-RU"/>
        </a:p>
      </dgm:t>
    </dgm:pt>
    <dgm:pt modelId="{A8FDB786-7E0C-46AB-8DD7-95E18F5F7068}">
      <dgm:prSet phldrT="[Текст]"/>
      <dgm:spPr/>
      <dgm:t>
        <a:bodyPr/>
        <a:lstStyle/>
        <a:p>
          <a:r>
            <a:rPr lang="ru-RU" dirty="0" smtClean="0"/>
            <a:t>Пространственная</a:t>
          </a:r>
        </a:p>
        <a:p>
          <a:r>
            <a:rPr lang="ru-RU" dirty="0" smtClean="0"/>
            <a:t>(географическая)</a:t>
          </a:r>
          <a:endParaRPr lang="ru-RU" dirty="0"/>
        </a:p>
      </dgm:t>
    </dgm:pt>
    <dgm:pt modelId="{DB1A90D3-B569-4FA4-A07D-746752224001}" type="parTrans" cxnId="{55C6BB13-A6C0-4CE2-AEAD-3B0A1B586E62}">
      <dgm:prSet/>
      <dgm:spPr/>
      <dgm:t>
        <a:bodyPr/>
        <a:lstStyle/>
        <a:p>
          <a:endParaRPr lang="ru-RU"/>
        </a:p>
      </dgm:t>
    </dgm:pt>
    <dgm:pt modelId="{4CFAF8C0-2F3C-4283-B786-B095F0035925}" type="sibTrans" cxnId="{55C6BB13-A6C0-4CE2-AEAD-3B0A1B586E62}">
      <dgm:prSet/>
      <dgm:spPr/>
      <dgm:t>
        <a:bodyPr/>
        <a:lstStyle/>
        <a:p>
          <a:endParaRPr lang="ru-RU"/>
        </a:p>
      </dgm:t>
    </dgm:pt>
    <dgm:pt modelId="{217DF5D4-0A9B-43D8-AC5C-1C6AB1817981}">
      <dgm:prSet phldrT="[Текст]"/>
      <dgm:spPr/>
      <dgm:t>
        <a:bodyPr/>
        <a:lstStyle/>
        <a:p>
          <a:r>
            <a:rPr lang="ru-RU" dirty="0" smtClean="0"/>
            <a:t>Экологическая</a:t>
          </a:r>
          <a:endParaRPr lang="ru-RU" dirty="0"/>
        </a:p>
      </dgm:t>
    </dgm:pt>
    <dgm:pt modelId="{4160DF35-04AA-41DF-829F-7223BD53BF6E}" type="parTrans" cxnId="{29ED8245-F0CA-4BD2-BFFE-9FF4F0BDE05F}">
      <dgm:prSet/>
      <dgm:spPr/>
      <dgm:t>
        <a:bodyPr/>
        <a:lstStyle/>
        <a:p>
          <a:endParaRPr lang="ru-RU"/>
        </a:p>
      </dgm:t>
    </dgm:pt>
    <dgm:pt modelId="{1DF9D395-D641-4A0A-9062-4987E026BA44}" type="sibTrans" cxnId="{29ED8245-F0CA-4BD2-BFFE-9FF4F0BDE05F}">
      <dgm:prSet/>
      <dgm:spPr/>
      <dgm:t>
        <a:bodyPr/>
        <a:lstStyle/>
        <a:p>
          <a:endParaRPr lang="ru-RU"/>
        </a:p>
      </dgm:t>
    </dgm:pt>
    <dgm:pt modelId="{3FF22E56-D351-4A9C-9AAC-90E0E309B07F}" type="pres">
      <dgm:prSet presAssocID="{58609F89-2665-46B5-800A-D55E1F1EA73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A77CAF2-D7A3-4800-947A-1885A6B2A86A}" type="pres">
      <dgm:prSet presAssocID="{81C6A847-F807-41A1-8F66-ECA1F0F46F22}" presName="hierRoot1" presStyleCnt="0"/>
      <dgm:spPr/>
    </dgm:pt>
    <dgm:pt modelId="{37468DA4-DA9F-48EC-A1EB-F6D6338B1AAE}" type="pres">
      <dgm:prSet presAssocID="{81C6A847-F807-41A1-8F66-ECA1F0F46F22}" presName="composite" presStyleCnt="0"/>
      <dgm:spPr/>
    </dgm:pt>
    <dgm:pt modelId="{D0D43CF5-21D8-4F0D-99FB-6DFF41B8D691}" type="pres">
      <dgm:prSet presAssocID="{81C6A847-F807-41A1-8F66-ECA1F0F46F22}" presName="background" presStyleLbl="node0" presStyleIdx="0" presStyleCnt="1"/>
      <dgm:spPr/>
    </dgm:pt>
    <dgm:pt modelId="{C0B71023-C419-4EBF-A4AC-9B3640174DE3}" type="pres">
      <dgm:prSet presAssocID="{81C6A847-F807-41A1-8F66-ECA1F0F46F22}" presName="text" presStyleLbl="fgAcc0" presStyleIdx="0" presStyleCnt="1">
        <dgm:presLayoutVars>
          <dgm:chPref val="3"/>
        </dgm:presLayoutVars>
      </dgm:prSet>
      <dgm:spPr/>
    </dgm:pt>
    <dgm:pt modelId="{85468BC6-FEEB-421B-ABDC-2177CE4DC5D7}" type="pres">
      <dgm:prSet presAssocID="{81C6A847-F807-41A1-8F66-ECA1F0F46F22}" presName="hierChild2" presStyleCnt="0"/>
      <dgm:spPr/>
    </dgm:pt>
    <dgm:pt modelId="{65AD808D-5C4B-4F8A-B180-AB163BC62B1C}" type="pres">
      <dgm:prSet presAssocID="{DB1A90D3-B569-4FA4-A07D-746752224001}" presName="Name10" presStyleLbl="parChTrans1D2" presStyleIdx="0" presStyleCnt="2"/>
      <dgm:spPr/>
    </dgm:pt>
    <dgm:pt modelId="{96ED4FFB-6A14-41D9-BA34-3D43C167C42E}" type="pres">
      <dgm:prSet presAssocID="{A8FDB786-7E0C-46AB-8DD7-95E18F5F7068}" presName="hierRoot2" presStyleCnt="0"/>
      <dgm:spPr/>
    </dgm:pt>
    <dgm:pt modelId="{85955522-C1C8-4C4A-B279-DFCFDD9958AD}" type="pres">
      <dgm:prSet presAssocID="{A8FDB786-7E0C-46AB-8DD7-95E18F5F7068}" presName="composite2" presStyleCnt="0"/>
      <dgm:spPr/>
    </dgm:pt>
    <dgm:pt modelId="{294A117B-D035-4206-9C4D-80AFFD5762B4}" type="pres">
      <dgm:prSet presAssocID="{A8FDB786-7E0C-46AB-8DD7-95E18F5F7068}" presName="background2" presStyleLbl="node2" presStyleIdx="0" presStyleCnt="2"/>
      <dgm:spPr/>
    </dgm:pt>
    <dgm:pt modelId="{7BA9C447-E9FE-48C2-9A58-626760C69BC2}" type="pres">
      <dgm:prSet presAssocID="{A8FDB786-7E0C-46AB-8DD7-95E18F5F7068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B0823C-CE52-4074-8B89-229569D7FA86}" type="pres">
      <dgm:prSet presAssocID="{A8FDB786-7E0C-46AB-8DD7-95E18F5F7068}" presName="hierChild3" presStyleCnt="0"/>
      <dgm:spPr/>
    </dgm:pt>
    <dgm:pt modelId="{975E4283-D0A3-465B-921D-C3C8F579C3B9}" type="pres">
      <dgm:prSet presAssocID="{4160DF35-04AA-41DF-829F-7223BD53BF6E}" presName="Name10" presStyleLbl="parChTrans1D2" presStyleIdx="1" presStyleCnt="2"/>
      <dgm:spPr/>
    </dgm:pt>
    <dgm:pt modelId="{0B705D68-2E11-4777-A8C8-7CA6CCAD6709}" type="pres">
      <dgm:prSet presAssocID="{217DF5D4-0A9B-43D8-AC5C-1C6AB1817981}" presName="hierRoot2" presStyleCnt="0"/>
      <dgm:spPr/>
    </dgm:pt>
    <dgm:pt modelId="{445E2E4B-6295-462F-BC49-B008617DE9B8}" type="pres">
      <dgm:prSet presAssocID="{217DF5D4-0A9B-43D8-AC5C-1C6AB1817981}" presName="composite2" presStyleCnt="0"/>
      <dgm:spPr/>
    </dgm:pt>
    <dgm:pt modelId="{3C321F57-EF73-44E5-A69B-B3AAD91D138D}" type="pres">
      <dgm:prSet presAssocID="{217DF5D4-0A9B-43D8-AC5C-1C6AB1817981}" presName="background2" presStyleLbl="node2" presStyleIdx="1" presStyleCnt="2"/>
      <dgm:spPr/>
    </dgm:pt>
    <dgm:pt modelId="{1F77EF82-D377-47CF-88D9-6486E0EF8A2F}" type="pres">
      <dgm:prSet presAssocID="{217DF5D4-0A9B-43D8-AC5C-1C6AB1817981}" presName="text2" presStyleLbl="fgAcc2" presStyleIdx="1" presStyleCnt="2">
        <dgm:presLayoutVars>
          <dgm:chPref val="3"/>
        </dgm:presLayoutVars>
      </dgm:prSet>
      <dgm:spPr/>
    </dgm:pt>
    <dgm:pt modelId="{25530630-B089-43D6-8B31-FF2F8EF39D74}" type="pres">
      <dgm:prSet presAssocID="{217DF5D4-0A9B-43D8-AC5C-1C6AB1817981}" presName="hierChild3" presStyleCnt="0"/>
      <dgm:spPr/>
    </dgm:pt>
  </dgm:ptLst>
  <dgm:cxnLst>
    <dgm:cxn modelId="{1E2C1FAE-2917-4AAF-95BD-0519AF50D394}" type="presOf" srcId="{217DF5D4-0A9B-43D8-AC5C-1C6AB1817981}" destId="{1F77EF82-D377-47CF-88D9-6486E0EF8A2F}" srcOrd="0" destOrd="0" presId="urn:microsoft.com/office/officeart/2005/8/layout/hierarchy1"/>
    <dgm:cxn modelId="{29ED8245-F0CA-4BD2-BFFE-9FF4F0BDE05F}" srcId="{81C6A847-F807-41A1-8F66-ECA1F0F46F22}" destId="{217DF5D4-0A9B-43D8-AC5C-1C6AB1817981}" srcOrd="1" destOrd="0" parTransId="{4160DF35-04AA-41DF-829F-7223BD53BF6E}" sibTransId="{1DF9D395-D641-4A0A-9062-4987E026BA44}"/>
    <dgm:cxn modelId="{ED08F89A-6270-4349-9353-9C0E1FC467DF}" type="presOf" srcId="{A8FDB786-7E0C-46AB-8DD7-95E18F5F7068}" destId="{7BA9C447-E9FE-48C2-9A58-626760C69BC2}" srcOrd="0" destOrd="0" presId="urn:microsoft.com/office/officeart/2005/8/layout/hierarchy1"/>
    <dgm:cxn modelId="{6547DA5E-C770-49FB-B23E-D2C0749E8351}" type="presOf" srcId="{58609F89-2665-46B5-800A-D55E1F1EA739}" destId="{3FF22E56-D351-4A9C-9AAC-90E0E309B07F}" srcOrd="0" destOrd="0" presId="urn:microsoft.com/office/officeart/2005/8/layout/hierarchy1"/>
    <dgm:cxn modelId="{55C6BB13-A6C0-4CE2-AEAD-3B0A1B586E62}" srcId="{81C6A847-F807-41A1-8F66-ECA1F0F46F22}" destId="{A8FDB786-7E0C-46AB-8DD7-95E18F5F7068}" srcOrd="0" destOrd="0" parTransId="{DB1A90D3-B569-4FA4-A07D-746752224001}" sibTransId="{4CFAF8C0-2F3C-4283-B786-B095F0035925}"/>
    <dgm:cxn modelId="{90C131CF-0F1D-401E-9568-CE19D495EA87}" type="presOf" srcId="{4160DF35-04AA-41DF-829F-7223BD53BF6E}" destId="{975E4283-D0A3-465B-921D-C3C8F579C3B9}" srcOrd="0" destOrd="0" presId="urn:microsoft.com/office/officeart/2005/8/layout/hierarchy1"/>
    <dgm:cxn modelId="{C5ABAB16-6B59-48BA-95A6-81C23B0E30ED}" type="presOf" srcId="{DB1A90D3-B569-4FA4-A07D-746752224001}" destId="{65AD808D-5C4B-4F8A-B180-AB163BC62B1C}" srcOrd="0" destOrd="0" presId="urn:microsoft.com/office/officeart/2005/8/layout/hierarchy1"/>
    <dgm:cxn modelId="{1ED5E37D-5DE9-4979-AE8B-14C001291463}" type="presOf" srcId="{81C6A847-F807-41A1-8F66-ECA1F0F46F22}" destId="{C0B71023-C419-4EBF-A4AC-9B3640174DE3}" srcOrd="0" destOrd="0" presId="urn:microsoft.com/office/officeart/2005/8/layout/hierarchy1"/>
    <dgm:cxn modelId="{F7342B25-147E-48AE-A236-2F573E7EDC76}" srcId="{58609F89-2665-46B5-800A-D55E1F1EA739}" destId="{81C6A847-F807-41A1-8F66-ECA1F0F46F22}" srcOrd="0" destOrd="0" parTransId="{16FE6818-82A6-4A86-BFDE-B0F97711DEA9}" sibTransId="{E5A95E3C-F1BA-4DCB-9BDE-0C953D922127}"/>
    <dgm:cxn modelId="{7A67129E-39CF-42B6-9DBB-A700706243B4}" type="presParOf" srcId="{3FF22E56-D351-4A9C-9AAC-90E0E309B07F}" destId="{0A77CAF2-D7A3-4800-947A-1885A6B2A86A}" srcOrd="0" destOrd="0" presId="urn:microsoft.com/office/officeart/2005/8/layout/hierarchy1"/>
    <dgm:cxn modelId="{98B6C05C-76B9-4FAC-983C-3DC18FD38BF9}" type="presParOf" srcId="{0A77CAF2-D7A3-4800-947A-1885A6B2A86A}" destId="{37468DA4-DA9F-48EC-A1EB-F6D6338B1AAE}" srcOrd="0" destOrd="0" presId="urn:microsoft.com/office/officeart/2005/8/layout/hierarchy1"/>
    <dgm:cxn modelId="{292B1EDE-7AB3-47C7-A1C7-9C5D0CAE159A}" type="presParOf" srcId="{37468DA4-DA9F-48EC-A1EB-F6D6338B1AAE}" destId="{D0D43CF5-21D8-4F0D-99FB-6DFF41B8D691}" srcOrd="0" destOrd="0" presId="urn:microsoft.com/office/officeart/2005/8/layout/hierarchy1"/>
    <dgm:cxn modelId="{62EB7E14-9495-4357-BA90-5B938AE62CF8}" type="presParOf" srcId="{37468DA4-DA9F-48EC-A1EB-F6D6338B1AAE}" destId="{C0B71023-C419-4EBF-A4AC-9B3640174DE3}" srcOrd="1" destOrd="0" presId="urn:microsoft.com/office/officeart/2005/8/layout/hierarchy1"/>
    <dgm:cxn modelId="{60511FAC-4B9A-4168-BA11-DAFC426AFAEB}" type="presParOf" srcId="{0A77CAF2-D7A3-4800-947A-1885A6B2A86A}" destId="{85468BC6-FEEB-421B-ABDC-2177CE4DC5D7}" srcOrd="1" destOrd="0" presId="urn:microsoft.com/office/officeart/2005/8/layout/hierarchy1"/>
    <dgm:cxn modelId="{39258E01-958B-413E-B733-2751CA1AE534}" type="presParOf" srcId="{85468BC6-FEEB-421B-ABDC-2177CE4DC5D7}" destId="{65AD808D-5C4B-4F8A-B180-AB163BC62B1C}" srcOrd="0" destOrd="0" presId="urn:microsoft.com/office/officeart/2005/8/layout/hierarchy1"/>
    <dgm:cxn modelId="{2695C861-60B9-43A9-A809-159EE8CFD550}" type="presParOf" srcId="{85468BC6-FEEB-421B-ABDC-2177CE4DC5D7}" destId="{96ED4FFB-6A14-41D9-BA34-3D43C167C42E}" srcOrd="1" destOrd="0" presId="urn:microsoft.com/office/officeart/2005/8/layout/hierarchy1"/>
    <dgm:cxn modelId="{94F79B75-533F-4CD8-BA5E-F09C14C2D26F}" type="presParOf" srcId="{96ED4FFB-6A14-41D9-BA34-3D43C167C42E}" destId="{85955522-C1C8-4C4A-B279-DFCFDD9958AD}" srcOrd="0" destOrd="0" presId="urn:microsoft.com/office/officeart/2005/8/layout/hierarchy1"/>
    <dgm:cxn modelId="{7CEFDF20-6B91-4948-BAE8-62B47E61AC2E}" type="presParOf" srcId="{85955522-C1C8-4C4A-B279-DFCFDD9958AD}" destId="{294A117B-D035-4206-9C4D-80AFFD5762B4}" srcOrd="0" destOrd="0" presId="urn:microsoft.com/office/officeart/2005/8/layout/hierarchy1"/>
    <dgm:cxn modelId="{58AB43B5-2AAD-4710-BC50-BD0F74E01CC7}" type="presParOf" srcId="{85955522-C1C8-4C4A-B279-DFCFDD9958AD}" destId="{7BA9C447-E9FE-48C2-9A58-626760C69BC2}" srcOrd="1" destOrd="0" presId="urn:microsoft.com/office/officeart/2005/8/layout/hierarchy1"/>
    <dgm:cxn modelId="{6195BBA9-AE3F-4235-86CD-1AFE1F4A49BC}" type="presParOf" srcId="{96ED4FFB-6A14-41D9-BA34-3D43C167C42E}" destId="{6BB0823C-CE52-4074-8B89-229569D7FA86}" srcOrd="1" destOrd="0" presId="urn:microsoft.com/office/officeart/2005/8/layout/hierarchy1"/>
    <dgm:cxn modelId="{DFD371AD-3A98-4796-AFD2-E38684C0ED7E}" type="presParOf" srcId="{85468BC6-FEEB-421B-ABDC-2177CE4DC5D7}" destId="{975E4283-D0A3-465B-921D-C3C8F579C3B9}" srcOrd="2" destOrd="0" presId="urn:microsoft.com/office/officeart/2005/8/layout/hierarchy1"/>
    <dgm:cxn modelId="{E6C98E70-8ADB-4310-BE8A-EA897D413ED2}" type="presParOf" srcId="{85468BC6-FEEB-421B-ABDC-2177CE4DC5D7}" destId="{0B705D68-2E11-4777-A8C8-7CA6CCAD6709}" srcOrd="3" destOrd="0" presId="urn:microsoft.com/office/officeart/2005/8/layout/hierarchy1"/>
    <dgm:cxn modelId="{3508D483-E793-439E-BD36-53F7979832F3}" type="presParOf" srcId="{0B705D68-2E11-4777-A8C8-7CA6CCAD6709}" destId="{445E2E4B-6295-462F-BC49-B008617DE9B8}" srcOrd="0" destOrd="0" presId="urn:microsoft.com/office/officeart/2005/8/layout/hierarchy1"/>
    <dgm:cxn modelId="{976AE96B-AAF9-4F7C-886C-0D46DED66000}" type="presParOf" srcId="{445E2E4B-6295-462F-BC49-B008617DE9B8}" destId="{3C321F57-EF73-44E5-A69B-B3AAD91D138D}" srcOrd="0" destOrd="0" presId="urn:microsoft.com/office/officeart/2005/8/layout/hierarchy1"/>
    <dgm:cxn modelId="{C6D4AD83-D99A-4827-A3D0-33D5BF45305B}" type="presParOf" srcId="{445E2E4B-6295-462F-BC49-B008617DE9B8}" destId="{1F77EF82-D377-47CF-88D9-6486E0EF8A2F}" srcOrd="1" destOrd="0" presId="urn:microsoft.com/office/officeart/2005/8/layout/hierarchy1"/>
    <dgm:cxn modelId="{4DA8FDE9-1874-404A-9CA8-2C801070987D}" type="presParOf" srcId="{0B705D68-2E11-4777-A8C8-7CA6CCAD6709}" destId="{25530630-B089-43D6-8B31-FF2F8EF39D7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13D331-4271-4E86-9165-B23ED39C02CA}">
      <dsp:nvSpPr>
        <dsp:cNvPr id="0" name=""/>
        <dsp:cNvSpPr/>
      </dsp:nvSpPr>
      <dsp:spPr>
        <a:xfrm>
          <a:off x="3571357" y="1857363"/>
          <a:ext cx="1786863" cy="850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9512"/>
              </a:lnTo>
              <a:lnTo>
                <a:pt x="1786863" y="579512"/>
              </a:lnTo>
              <a:lnTo>
                <a:pt x="1786863" y="8503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2DF0C-7A89-455D-84AC-DE002426831F}">
      <dsp:nvSpPr>
        <dsp:cNvPr id="0" name=""/>
        <dsp:cNvSpPr/>
      </dsp:nvSpPr>
      <dsp:spPr>
        <a:xfrm>
          <a:off x="1784493" y="1857363"/>
          <a:ext cx="1786863" cy="850384"/>
        </a:xfrm>
        <a:custGeom>
          <a:avLst/>
          <a:gdLst/>
          <a:ahLst/>
          <a:cxnLst/>
          <a:rect l="0" t="0" r="0" b="0"/>
          <a:pathLst>
            <a:path>
              <a:moveTo>
                <a:pt x="1786863" y="0"/>
              </a:moveTo>
              <a:lnTo>
                <a:pt x="1786863" y="579512"/>
              </a:lnTo>
              <a:lnTo>
                <a:pt x="0" y="579512"/>
              </a:lnTo>
              <a:lnTo>
                <a:pt x="0" y="8503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C47B54-D670-43BD-A95A-6A31C7584B1C}">
      <dsp:nvSpPr>
        <dsp:cNvPr id="0" name=""/>
        <dsp:cNvSpPr/>
      </dsp:nvSpPr>
      <dsp:spPr>
        <a:xfrm>
          <a:off x="2109378" y="649"/>
          <a:ext cx="2923959" cy="18567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9EB7D-76E4-4DC2-A97B-52E1C87CDAEB}">
      <dsp:nvSpPr>
        <dsp:cNvPr id="0" name=""/>
        <dsp:cNvSpPr/>
      </dsp:nvSpPr>
      <dsp:spPr>
        <a:xfrm>
          <a:off x="2434262" y="309289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Наследственная изменчивость</a:t>
          </a:r>
          <a:endParaRPr lang="ru-RU" sz="2600" kern="1200" dirty="0"/>
        </a:p>
      </dsp:txBody>
      <dsp:txXfrm>
        <a:off x="2488643" y="363670"/>
        <a:ext cx="2815197" cy="1747952"/>
      </dsp:txXfrm>
    </dsp:sp>
    <dsp:sp modelId="{DC5EBA97-A4E6-40E4-9AC6-E7C36FE33590}">
      <dsp:nvSpPr>
        <dsp:cNvPr id="0" name=""/>
        <dsp:cNvSpPr/>
      </dsp:nvSpPr>
      <dsp:spPr>
        <a:xfrm>
          <a:off x="322514" y="2707748"/>
          <a:ext cx="2923959" cy="18567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8AF4A7-D74F-4339-A998-3051209B35D4}">
      <dsp:nvSpPr>
        <dsp:cNvPr id="0" name=""/>
        <dsp:cNvSpPr/>
      </dsp:nvSpPr>
      <dsp:spPr>
        <a:xfrm>
          <a:off x="647398" y="3016388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Мутационная изменчивость</a:t>
          </a:r>
          <a:endParaRPr lang="ru-RU" sz="2600" kern="1200" dirty="0"/>
        </a:p>
      </dsp:txBody>
      <dsp:txXfrm>
        <a:off x="701779" y="3070769"/>
        <a:ext cx="2815197" cy="1747952"/>
      </dsp:txXfrm>
    </dsp:sp>
    <dsp:sp modelId="{01E890B8-86A7-4845-8542-5151C86B7A77}">
      <dsp:nvSpPr>
        <dsp:cNvPr id="0" name=""/>
        <dsp:cNvSpPr/>
      </dsp:nvSpPr>
      <dsp:spPr>
        <a:xfrm>
          <a:off x="3896242" y="2707748"/>
          <a:ext cx="2923959" cy="18567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02F15A-9750-4F44-A580-1AB4952992EB}">
      <dsp:nvSpPr>
        <dsp:cNvPr id="0" name=""/>
        <dsp:cNvSpPr/>
      </dsp:nvSpPr>
      <dsp:spPr>
        <a:xfrm>
          <a:off x="4221126" y="3016388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Комбинативная изменчивость</a:t>
          </a:r>
          <a:endParaRPr lang="ru-RU" sz="2600" kern="1200" dirty="0"/>
        </a:p>
      </dsp:txBody>
      <dsp:txXfrm>
        <a:off x="4275507" y="3070769"/>
        <a:ext cx="2815197" cy="17479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229EC1-4022-4AFC-821B-903F907F06B7}">
      <dsp:nvSpPr>
        <dsp:cNvPr id="0" name=""/>
        <dsp:cNvSpPr/>
      </dsp:nvSpPr>
      <dsp:spPr>
        <a:xfrm>
          <a:off x="3571357" y="1857363"/>
          <a:ext cx="1786863" cy="850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9512"/>
              </a:lnTo>
              <a:lnTo>
                <a:pt x="1786863" y="579512"/>
              </a:lnTo>
              <a:lnTo>
                <a:pt x="1786863" y="8503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B56EA-0DD9-4717-AE55-7A9180F890EB}">
      <dsp:nvSpPr>
        <dsp:cNvPr id="0" name=""/>
        <dsp:cNvSpPr/>
      </dsp:nvSpPr>
      <dsp:spPr>
        <a:xfrm>
          <a:off x="1784493" y="1857363"/>
          <a:ext cx="1786863" cy="850384"/>
        </a:xfrm>
        <a:custGeom>
          <a:avLst/>
          <a:gdLst/>
          <a:ahLst/>
          <a:cxnLst/>
          <a:rect l="0" t="0" r="0" b="0"/>
          <a:pathLst>
            <a:path>
              <a:moveTo>
                <a:pt x="1786863" y="0"/>
              </a:moveTo>
              <a:lnTo>
                <a:pt x="1786863" y="579512"/>
              </a:lnTo>
              <a:lnTo>
                <a:pt x="0" y="579512"/>
              </a:lnTo>
              <a:lnTo>
                <a:pt x="0" y="8503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8BDDE-F7D7-4EAA-9E40-F63D2996039D}">
      <dsp:nvSpPr>
        <dsp:cNvPr id="0" name=""/>
        <dsp:cNvSpPr/>
      </dsp:nvSpPr>
      <dsp:spPr>
        <a:xfrm>
          <a:off x="2109378" y="649"/>
          <a:ext cx="2923959" cy="18567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DF873BD-E247-4871-968F-DAB35B73FE39}">
      <dsp:nvSpPr>
        <dsp:cNvPr id="0" name=""/>
        <dsp:cNvSpPr/>
      </dsp:nvSpPr>
      <dsp:spPr>
        <a:xfrm>
          <a:off x="2434262" y="309289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Мутации</a:t>
          </a:r>
          <a:endParaRPr lang="ru-RU" sz="2900" kern="1200" dirty="0"/>
        </a:p>
      </dsp:txBody>
      <dsp:txXfrm>
        <a:off x="2488643" y="363670"/>
        <a:ext cx="2815197" cy="1747952"/>
      </dsp:txXfrm>
    </dsp:sp>
    <dsp:sp modelId="{CAB8B8ED-B590-451A-BB5F-F4E65AF5F25D}">
      <dsp:nvSpPr>
        <dsp:cNvPr id="0" name=""/>
        <dsp:cNvSpPr/>
      </dsp:nvSpPr>
      <dsp:spPr>
        <a:xfrm>
          <a:off x="322514" y="2707748"/>
          <a:ext cx="2923959" cy="18567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706644E-8C0D-4477-B25D-26BCF203C647}">
      <dsp:nvSpPr>
        <dsp:cNvPr id="0" name=""/>
        <dsp:cNvSpPr/>
      </dsp:nvSpPr>
      <dsp:spPr>
        <a:xfrm>
          <a:off x="647398" y="3016388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Доминантные</a:t>
          </a:r>
          <a:endParaRPr lang="ru-RU" sz="2900" kern="1200" dirty="0"/>
        </a:p>
      </dsp:txBody>
      <dsp:txXfrm>
        <a:off x="701779" y="3070769"/>
        <a:ext cx="2815197" cy="1747952"/>
      </dsp:txXfrm>
    </dsp:sp>
    <dsp:sp modelId="{41F92086-67BF-414E-B3F5-B33C72A19EAD}">
      <dsp:nvSpPr>
        <dsp:cNvPr id="0" name=""/>
        <dsp:cNvSpPr/>
      </dsp:nvSpPr>
      <dsp:spPr>
        <a:xfrm>
          <a:off x="3896242" y="2707748"/>
          <a:ext cx="2923959" cy="18567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4AB9920-177C-49FC-B083-2BB4725EE7DB}">
      <dsp:nvSpPr>
        <dsp:cNvPr id="0" name=""/>
        <dsp:cNvSpPr/>
      </dsp:nvSpPr>
      <dsp:spPr>
        <a:xfrm>
          <a:off x="4221126" y="3016388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Рецессивные</a:t>
          </a:r>
          <a:endParaRPr lang="ru-RU" sz="2900" kern="1200" dirty="0"/>
        </a:p>
      </dsp:txBody>
      <dsp:txXfrm>
        <a:off x="4275507" y="3070769"/>
        <a:ext cx="2815197" cy="17479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DAC0C-F449-4E22-AA85-621F8AC54DE1}">
      <dsp:nvSpPr>
        <dsp:cNvPr id="0" name=""/>
        <dsp:cNvSpPr/>
      </dsp:nvSpPr>
      <dsp:spPr>
        <a:xfrm>
          <a:off x="3733799" y="2207638"/>
          <a:ext cx="2641690" cy="458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237"/>
              </a:lnTo>
              <a:lnTo>
                <a:pt x="2641690" y="229237"/>
              </a:lnTo>
              <a:lnTo>
                <a:pt x="2641690" y="458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E81366-41EE-4ADF-98FD-F6EB118C2D5C}">
      <dsp:nvSpPr>
        <dsp:cNvPr id="0" name=""/>
        <dsp:cNvSpPr/>
      </dsp:nvSpPr>
      <dsp:spPr>
        <a:xfrm>
          <a:off x="3688079" y="2207638"/>
          <a:ext cx="91440" cy="4584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8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03F763-D273-4301-A5D7-DC59C1AE9D49}">
      <dsp:nvSpPr>
        <dsp:cNvPr id="0" name=""/>
        <dsp:cNvSpPr/>
      </dsp:nvSpPr>
      <dsp:spPr>
        <a:xfrm>
          <a:off x="1092109" y="2207638"/>
          <a:ext cx="2641690" cy="458475"/>
        </a:xfrm>
        <a:custGeom>
          <a:avLst/>
          <a:gdLst/>
          <a:ahLst/>
          <a:cxnLst/>
          <a:rect l="0" t="0" r="0" b="0"/>
          <a:pathLst>
            <a:path>
              <a:moveTo>
                <a:pt x="2641690" y="0"/>
              </a:moveTo>
              <a:lnTo>
                <a:pt x="2641690" y="229237"/>
              </a:lnTo>
              <a:lnTo>
                <a:pt x="0" y="229237"/>
              </a:lnTo>
              <a:lnTo>
                <a:pt x="0" y="458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43CA41-9FC0-464C-8643-18BE5C09F183}">
      <dsp:nvSpPr>
        <dsp:cNvPr id="0" name=""/>
        <dsp:cNvSpPr/>
      </dsp:nvSpPr>
      <dsp:spPr>
        <a:xfrm>
          <a:off x="2642192" y="1116030"/>
          <a:ext cx="2183215" cy="10916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Мутации</a:t>
          </a:r>
          <a:endParaRPr lang="ru-RU" sz="2500" kern="1200"/>
        </a:p>
      </dsp:txBody>
      <dsp:txXfrm>
        <a:off x="2642192" y="1116030"/>
        <a:ext cx="2183215" cy="1091607"/>
      </dsp:txXfrm>
    </dsp:sp>
    <dsp:sp modelId="{C4A847D4-F310-459D-B84F-128A1A5B6A90}">
      <dsp:nvSpPr>
        <dsp:cNvPr id="0" name=""/>
        <dsp:cNvSpPr/>
      </dsp:nvSpPr>
      <dsp:spPr>
        <a:xfrm>
          <a:off x="501" y="2666113"/>
          <a:ext cx="2183215" cy="10916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Полезные</a:t>
          </a:r>
          <a:endParaRPr lang="ru-RU" sz="2500" kern="1200"/>
        </a:p>
      </dsp:txBody>
      <dsp:txXfrm>
        <a:off x="501" y="2666113"/>
        <a:ext cx="2183215" cy="1091607"/>
      </dsp:txXfrm>
    </dsp:sp>
    <dsp:sp modelId="{146ABB67-AAA5-4701-8440-5EB1F2DA6CFD}">
      <dsp:nvSpPr>
        <dsp:cNvPr id="0" name=""/>
        <dsp:cNvSpPr/>
      </dsp:nvSpPr>
      <dsp:spPr>
        <a:xfrm>
          <a:off x="2642192" y="2666113"/>
          <a:ext cx="2183215" cy="10916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Вредные</a:t>
          </a:r>
          <a:endParaRPr lang="ru-RU" sz="2500" kern="1200"/>
        </a:p>
      </dsp:txBody>
      <dsp:txXfrm>
        <a:off x="2642192" y="2666113"/>
        <a:ext cx="2183215" cy="1091607"/>
      </dsp:txXfrm>
    </dsp:sp>
    <dsp:sp modelId="{75DFAE58-9DF9-47CE-AF1C-C8DFA6BAC657}">
      <dsp:nvSpPr>
        <dsp:cNvPr id="0" name=""/>
        <dsp:cNvSpPr/>
      </dsp:nvSpPr>
      <dsp:spPr>
        <a:xfrm>
          <a:off x="5283883" y="2666113"/>
          <a:ext cx="2183215" cy="109160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Нейтральные</a:t>
          </a:r>
          <a:endParaRPr lang="ru-RU" sz="2500" kern="1200"/>
        </a:p>
      </dsp:txBody>
      <dsp:txXfrm>
        <a:off x="5283883" y="2666113"/>
        <a:ext cx="2183215" cy="10916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E4283-D0A3-465B-921D-C3C8F579C3B9}">
      <dsp:nvSpPr>
        <dsp:cNvPr id="0" name=""/>
        <dsp:cNvSpPr/>
      </dsp:nvSpPr>
      <dsp:spPr>
        <a:xfrm>
          <a:off x="3571357" y="1857363"/>
          <a:ext cx="1786863" cy="850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9512"/>
              </a:lnTo>
              <a:lnTo>
                <a:pt x="1786863" y="579512"/>
              </a:lnTo>
              <a:lnTo>
                <a:pt x="1786863" y="8503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D808D-5C4B-4F8A-B180-AB163BC62B1C}">
      <dsp:nvSpPr>
        <dsp:cNvPr id="0" name=""/>
        <dsp:cNvSpPr/>
      </dsp:nvSpPr>
      <dsp:spPr>
        <a:xfrm>
          <a:off x="1784493" y="1857363"/>
          <a:ext cx="1786863" cy="850384"/>
        </a:xfrm>
        <a:custGeom>
          <a:avLst/>
          <a:gdLst/>
          <a:ahLst/>
          <a:cxnLst/>
          <a:rect l="0" t="0" r="0" b="0"/>
          <a:pathLst>
            <a:path>
              <a:moveTo>
                <a:pt x="1786863" y="0"/>
              </a:moveTo>
              <a:lnTo>
                <a:pt x="1786863" y="579512"/>
              </a:lnTo>
              <a:lnTo>
                <a:pt x="0" y="579512"/>
              </a:lnTo>
              <a:lnTo>
                <a:pt x="0" y="8503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D43CF5-21D8-4F0D-99FB-6DFF41B8D691}">
      <dsp:nvSpPr>
        <dsp:cNvPr id="0" name=""/>
        <dsp:cNvSpPr/>
      </dsp:nvSpPr>
      <dsp:spPr>
        <a:xfrm>
          <a:off x="2109378" y="649"/>
          <a:ext cx="2923959" cy="18567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B71023-C419-4EBF-A4AC-9B3640174DE3}">
      <dsp:nvSpPr>
        <dsp:cNvPr id="0" name=""/>
        <dsp:cNvSpPr/>
      </dsp:nvSpPr>
      <dsp:spPr>
        <a:xfrm>
          <a:off x="2434262" y="309289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Изоляция</a:t>
          </a:r>
          <a:endParaRPr lang="ru-RU" sz="2300" kern="1200" dirty="0"/>
        </a:p>
      </dsp:txBody>
      <dsp:txXfrm>
        <a:off x="2488643" y="363670"/>
        <a:ext cx="2815197" cy="1747952"/>
      </dsp:txXfrm>
    </dsp:sp>
    <dsp:sp modelId="{294A117B-D035-4206-9C4D-80AFFD5762B4}">
      <dsp:nvSpPr>
        <dsp:cNvPr id="0" name=""/>
        <dsp:cNvSpPr/>
      </dsp:nvSpPr>
      <dsp:spPr>
        <a:xfrm>
          <a:off x="322514" y="2707748"/>
          <a:ext cx="2923959" cy="18567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9C447-E9FE-48C2-9A58-626760C69BC2}">
      <dsp:nvSpPr>
        <dsp:cNvPr id="0" name=""/>
        <dsp:cNvSpPr/>
      </dsp:nvSpPr>
      <dsp:spPr>
        <a:xfrm>
          <a:off x="647398" y="3016388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Пространственная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(географическая)</a:t>
          </a:r>
          <a:endParaRPr lang="ru-RU" sz="2300" kern="1200" dirty="0"/>
        </a:p>
      </dsp:txBody>
      <dsp:txXfrm>
        <a:off x="701779" y="3070769"/>
        <a:ext cx="2815197" cy="1747952"/>
      </dsp:txXfrm>
    </dsp:sp>
    <dsp:sp modelId="{3C321F57-EF73-44E5-A69B-B3AAD91D138D}">
      <dsp:nvSpPr>
        <dsp:cNvPr id="0" name=""/>
        <dsp:cNvSpPr/>
      </dsp:nvSpPr>
      <dsp:spPr>
        <a:xfrm>
          <a:off x="3896242" y="2707748"/>
          <a:ext cx="2923959" cy="18567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77EF82-D377-47CF-88D9-6486E0EF8A2F}">
      <dsp:nvSpPr>
        <dsp:cNvPr id="0" name=""/>
        <dsp:cNvSpPr/>
      </dsp:nvSpPr>
      <dsp:spPr>
        <a:xfrm>
          <a:off x="4221126" y="3016388"/>
          <a:ext cx="2923959" cy="18567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Экологическая</a:t>
          </a:r>
          <a:endParaRPr lang="ru-RU" sz="2300" kern="1200" dirty="0"/>
        </a:p>
      </dsp:txBody>
      <dsp:txXfrm>
        <a:off x="4275507" y="3070769"/>
        <a:ext cx="2815197" cy="1747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D52CE69-E927-48FB-8E4C-90291505F258}" type="datetimeFigureOut">
              <a:rPr lang="ru-RU" smtClean="0"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1DB5F35-3EA9-4F08-A3EE-FCB3570B7D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/>
              <a:t>Факторы эволюции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206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/>
              <a:t>Рецессивные мутации в гетерозиготном состоянии образуют </a:t>
            </a:r>
            <a:r>
              <a:rPr lang="ru-RU" sz="3200" i="1" dirty="0" smtClean="0"/>
              <a:t>скрытый резерв изменчивости</a:t>
            </a:r>
            <a:r>
              <a:rPr lang="ru-RU" sz="3200" dirty="0" smtClean="0"/>
              <a:t>, который может быть использован при изменении условий существования популяции.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29530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373216"/>
            <a:ext cx="7467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Степень «полезности» мутации определяется теми условиями среды, в которых обитает конкретная популяция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52258180"/>
              </p:ext>
            </p:extLst>
          </p:nvPr>
        </p:nvGraphicFramePr>
        <p:xfrm>
          <a:off x="611560" y="692696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4212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Популяционные волны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b="1" u="sng" dirty="0"/>
              <a:t>Популяционные волны </a:t>
            </a:r>
            <a:r>
              <a:rPr lang="ru-RU" dirty="0"/>
              <a:t>— это периодические или непериодические значительные изменения числа особей в популяции. </a:t>
            </a:r>
            <a:endParaRPr lang="ru-RU" dirty="0" smtClean="0"/>
          </a:p>
          <a:p>
            <a:pPr algn="just"/>
            <a:r>
              <a:rPr lang="ru-RU" i="1" dirty="0"/>
              <a:t>«Популяционные волны» </a:t>
            </a:r>
            <a:r>
              <a:rPr lang="ru-RU" dirty="0"/>
              <a:t>— термин, введённый Н. В. Тимофеевым-Ресовским (1928) для обозначения колебаний численности особей популяции, возникающих под влиянием различных факторов окружающей среды. Другой русский биолог, генетик и эволюционист С. С. Четвериков (1909), использовал для обозначения этого же явления термин </a:t>
            </a:r>
            <a:r>
              <a:rPr lang="ru-RU" i="1" dirty="0"/>
              <a:t>«волны жизни».</a:t>
            </a:r>
          </a:p>
        </p:txBody>
      </p:sp>
    </p:spTree>
    <p:extLst>
      <p:ext uri="{BB962C8B-B14F-4D97-AF65-F5344CB8AC3E}">
        <p14:creationId xmlns:p14="http://schemas.microsoft.com/office/powerpoint/2010/main" val="3497288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30500"/>
            <a:ext cx="6336704" cy="5959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376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Дрейф генов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Это процесс случайного ненаправленного изменения частот аллелей в популяции.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043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Эффект «бутылочного горлышка» </a:t>
            </a:r>
            <a:r>
              <a:rPr lang="ru-RU" dirty="0" smtClean="0"/>
              <a:t>-это такое явление, при котором популяция проходит через период малой численности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44824"/>
            <a:ext cx="5819775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174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14300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Изоляция</a:t>
            </a:r>
            <a:r>
              <a:rPr lang="ru-RU" sz="2400" dirty="0" smtClean="0"/>
              <a:t> – это возникновение </a:t>
            </a:r>
            <a:r>
              <a:rPr lang="ru-RU" sz="2400" dirty="0"/>
              <a:t>любых барьеров, нарушающих свободное скрещивание, что ведёт к увеличению и закреплению различий между популяциями.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18924849"/>
              </p:ext>
            </p:extLst>
          </p:nvPr>
        </p:nvGraphicFramePr>
        <p:xfrm>
          <a:off x="611560" y="1844824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94463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b="1" u="sng" dirty="0"/>
              <a:t>Географическая, или пространственная, изоляция</a:t>
            </a:r>
            <a:r>
              <a:rPr lang="ru-RU" dirty="0"/>
              <a:t> — это обособление определённой популяции от других популяций того же вида вследствие пространственного разобщения каким-либо труднопреодолимым географическим барьером (водные преграды для наземных организмов, участки суши для гидробионтов, чередование возвышенных участков и равнин).</a:t>
            </a:r>
          </a:p>
        </p:txBody>
      </p:sp>
    </p:spTree>
    <p:extLst>
      <p:ext uri="{BB962C8B-B14F-4D97-AF65-F5344CB8AC3E}">
        <p14:creationId xmlns:p14="http://schemas.microsoft.com/office/powerpoint/2010/main" val="1227971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494" t="-9669" r="44494" b="9669"/>
          <a:stretch/>
        </p:blipFill>
        <p:spPr bwMode="auto">
          <a:xfrm>
            <a:off x="-1116632" y="620688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64564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7467600" cy="4873752"/>
          </a:xfrm>
        </p:spPr>
        <p:txBody>
          <a:bodyPr/>
          <a:lstStyle/>
          <a:p>
            <a:pPr algn="just"/>
            <a:r>
              <a:rPr lang="ru-RU" b="1" u="sng" dirty="0"/>
              <a:t>Экологическая изоляция </a:t>
            </a:r>
            <a:r>
              <a:rPr lang="ru-RU" dirty="0"/>
              <a:t>— изоляция вследствие экологического </a:t>
            </a:r>
            <a:r>
              <a:rPr lang="ru-RU" dirty="0" smtClean="0"/>
              <a:t>разобщения совместно </a:t>
            </a:r>
            <a:r>
              <a:rPr lang="ru-RU" dirty="0"/>
              <a:t>обитающих популяций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algn="just"/>
            <a:r>
              <a:rPr lang="ru-RU" dirty="0"/>
              <a:t>Например, в озере Севан обнаружено несколько изолированных популяций одного вида форели (</a:t>
            </a:r>
            <a:r>
              <a:rPr lang="ru-RU" dirty="0" err="1"/>
              <a:t>севанская</a:t>
            </a:r>
            <a:r>
              <a:rPr lang="ru-RU" dirty="0"/>
              <a:t> форель, или </a:t>
            </a:r>
            <a:r>
              <a:rPr lang="ru-RU" dirty="0" err="1"/>
              <a:t>ишхан</a:t>
            </a:r>
            <a:r>
              <a:rPr lang="ru-RU" dirty="0"/>
              <a:t>, </a:t>
            </a:r>
            <a:r>
              <a:rPr lang="ru-RU" dirty="0" err="1"/>
              <a:t>Salmo</a:t>
            </a:r>
            <a:r>
              <a:rPr lang="ru-RU" dirty="0"/>
              <a:t> </a:t>
            </a:r>
            <a:r>
              <a:rPr lang="ru-RU" dirty="0" err="1"/>
              <a:t>ischchan</a:t>
            </a:r>
            <a:r>
              <a:rPr lang="ru-RU" dirty="0"/>
              <a:t>), имеющих различные ме­ста и сроки нереста. </a:t>
            </a:r>
          </a:p>
        </p:txBody>
      </p:sp>
      <p:pic>
        <p:nvPicPr>
          <p:cNvPr id="7170" name="Picture 2" descr="C:\Users\настя\Desktop\sevantrouth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156" y="3861048"/>
            <a:ext cx="5495844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114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</a:t>
            </a:r>
            <a:r>
              <a:rPr lang="ru-RU" dirty="0"/>
              <a:t>э</a:t>
            </a:r>
            <a:r>
              <a:rPr lang="ru-RU" dirty="0" smtClean="0"/>
              <a:t>волюции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Наследственная изменчивость.</a:t>
            </a:r>
          </a:p>
          <a:p>
            <a:r>
              <a:rPr lang="ru-RU" sz="2800" dirty="0" smtClean="0"/>
              <a:t>Популяционные волны ( дрейф генов).</a:t>
            </a:r>
          </a:p>
          <a:p>
            <a:r>
              <a:rPr lang="ru-RU" sz="2800" dirty="0" smtClean="0"/>
              <a:t>Изоляция.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66845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Наследственная изменчивость играет большую роль в эволюции, так как она способствует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1)уменьшению генетической неоднородности особей в популяции</a:t>
            </a:r>
          </a:p>
          <a:p>
            <a:pPr marL="0" indent="0">
              <a:buNone/>
            </a:pPr>
            <a:r>
              <a:rPr lang="ru-RU" dirty="0"/>
              <a:t>2)увеличению генетической неоднородности особей в популяции</a:t>
            </a:r>
          </a:p>
          <a:p>
            <a:pPr marL="0" indent="0">
              <a:buNone/>
            </a:pPr>
            <a:r>
              <a:rPr lang="ru-RU" dirty="0"/>
              <a:t>3)снижению эффективности естественного отбора           </a:t>
            </a:r>
          </a:p>
          <a:p>
            <a:pPr marL="0" indent="0">
              <a:buNone/>
            </a:pPr>
            <a:r>
              <a:rPr lang="ru-RU" dirty="0"/>
              <a:t>4)повышению численности особей в популяции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9151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Какая форма изменчивости служит исходным материалом для естественного отбора?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1)определенная              2)фенотипическая            3)соматическая             4)Мутационная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0432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Отдельные гены и генотипы могут резко сократиться и не проявляться в эволюции в результате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1)изоляции       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2)естественного </a:t>
            </a:r>
            <a:r>
              <a:rPr lang="ru-RU" dirty="0"/>
              <a:t>отбора         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3)борьбы </a:t>
            </a:r>
            <a:r>
              <a:rPr lang="ru-RU" dirty="0"/>
              <a:t>за существование          4)популяционных волн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849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П.1.8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391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87376591"/>
              </p:ext>
            </p:extLst>
          </p:nvPr>
        </p:nvGraphicFramePr>
        <p:xfrm>
          <a:off x="755576" y="692696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0755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Наследственная изменчивость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/>
              <a:t>Мутационный процесс</a:t>
            </a:r>
            <a:r>
              <a:rPr lang="ru-RU" dirty="0"/>
              <a:t> — возникновение спонтанных мутаций и их комбинаций при скрещивании, вызывающих наследственные изменения в популяциях.</a:t>
            </a:r>
          </a:p>
        </p:txBody>
      </p:sp>
      <p:pic>
        <p:nvPicPr>
          <p:cNvPr id="1026" name="Picture 2" descr="C:\Users\настя\Desktop\mutant_cobaltalbinomask1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4716016" cy="3537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24128" y="4005064"/>
            <a:ext cx="3024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Белая окраска попугая-неразлучника (альбинизм) — результат мутации в гамете одной из птиц-родителей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4048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b="1" u="sng" dirty="0" smtClean="0"/>
              <a:t>Мутации</a:t>
            </a:r>
            <a:r>
              <a:rPr lang="ru-RU" dirty="0" smtClean="0"/>
              <a:t>— это внезапно </a:t>
            </a:r>
            <a:r>
              <a:rPr lang="ru-RU" dirty="0"/>
              <a:t>возникающие </a:t>
            </a:r>
            <a:r>
              <a:rPr lang="ru-RU" dirty="0" smtClean="0"/>
              <a:t>естественные или </a:t>
            </a:r>
            <a:r>
              <a:rPr lang="ru-RU" dirty="0"/>
              <a:t>вызываемые искусственно </a:t>
            </a:r>
            <a:r>
              <a:rPr lang="ru-RU" dirty="0" smtClean="0"/>
              <a:t>стойкие </a:t>
            </a:r>
            <a:r>
              <a:rPr lang="ru-RU" dirty="0"/>
              <a:t>изменения структур живой материи, ответственных за хранение и передачу генетической информации.</a:t>
            </a:r>
          </a:p>
          <a:p>
            <a:endParaRPr lang="ru-RU" dirty="0"/>
          </a:p>
          <a:p>
            <a:r>
              <a:rPr lang="ru-RU" dirty="0"/>
              <a:t>Термин «мутация» ввёл в генетику в 1901 году Гуго (Хьюго) Де Фриз.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081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85292129"/>
              </p:ext>
            </p:extLst>
          </p:nvPr>
        </p:nvGraphicFramePr>
        <p:xfrm>
          <a:off x="457200" y="1600200"/>
          <a:ext cx="7467600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4224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Доминантные мутации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b="1" u="sng" dirty="0"/>
              <a:t>Доминантные мутации</a:t>
            </a:r>
            <a:r>
              <a:rPr lang="ru-RU" dirty="0"/>
              <a:t> — мутации, проявляющиеся в </a:t>
            </a:r>
            <a:r>
              <a:rPr lang="ru-RU" dirty="0" smtClean="0"/>
              <a:t>первом же поколении. </a:t>
            </a:r>
            <a:endParaRPr lang="ru-RU" dirty="0"/>
          </a:p>
        </p:txBody>
      </p:sp>
      <p:pic>
        <p:nvPicPr>
          <p:cNvPr id="2050" name="Picture 2" descr="C:\Users\настя\Desktop\b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861048"/>
            <a:ext cx="3810000" cy="2133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314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Доминантные мутации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настя\Desktop\short_sf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251200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стя\Desktop\778471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452" y="3228975"/>
            <a:ext cx="2752725" cy="3629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86308" y="17008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/>
              <a:t>Отсутствие шерсти у котёнка в результате произошедшей доминантной мутации в гамете одного из родителей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504348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результате закрепления подобной мутации получена порода кошек «канадский сфинкс» </a:t>
            </a:r>
          </a:p>
        </p:txBody>
      </p:sp>
    </p:spTree>
    <p:extLst>
      <p:ext uri="{BB962C8B-B14F-4D97-AF65-F5344CB8AC3E}">
        <p14:creationId xmlns:p14="http://schemas.microsoft.com/office/powerpoint/2010/main" val="3108060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Рецессивные мутации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b="1" u="sng" dirty="0"/>
              <a:t>Рецессивные мутации </a:t>
            </a:r>
            <a:r>
              <a:rPr lang="ru-RU" dirty="0"/>
              <a:t>— мутации, проявляющиеся, если мутантный ген окажется в гомозиготном состоянии.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5091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/>
              <a:t>Рецессивная мутация в гене, отвечающем за окраску шерсти кошек, превращает чёрный цвет в светло-коричневый (кофе с молоком)</a:t>
            </a:r>
            <a:endParaRPr lang="ru-RU" dirty="0"/>
          </a:p>
        </p:txBody>
      </p:sp>
      <p:pic>
        <p:nvPicPr>
          <p:cNvPr id="4098" name="Picture 2" descr="C:\Users\настя\Desktop\50008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92361"/>
            <a:ext cx="2630992" cy="4149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9083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</TotalTime>
  <Words>499</Words>
  <Application>Microsoft Office PowerPoint</Application>
  <PresentationFormat>Экран (4:3)</PresentationFormat>
  <Paragraphs>59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Факторы эволюции</vt:lpstr>
      <vt:lpstr>Факторы эволюции</vt:lpstr>
      <vt:lpstr>Презентация PowerPoint</vt:lpstr>
      <vt:lpstr>Наследственная изменчивость</vt:lpstr>
      <vt:lpstr>Презентация PowerPoint</vt:lpstr>
      <vt:lpstr>Презентация PowerPoint</vt:lpstr>
      <vt:lpstr>Доминантные мутации</vt:lpstr>
      <vt:lpstr>Доминантные мутации</vt:lpstr>
      <vt:lpstr>Рецессивные мутации</vt:lpstr>
      <vt:lpstr>Презентация PowerPoint</vt:lpstr>
      <vt:lpstr>Степень «полезности» мутации определяется теми условиями среды, в которых обитает конкретная популяция</vt:lpstr>
      <vt:lpstr>Популяционные волны</vt:lpstr>
      <vt:lpstr>Презентация PowerPoint</vt:lpstr>
      <vt:lpstr>Дрейф генов</vt:lpstr>
      <vt:lpstr>Эффект «бутылочного горлышка» -это такое явление, при котором популяция проходит через период малой численности</vt:lpstr>
      <vt:lpstr>Изоляция – это возникновение любых барьеров, нарушающих свободное скрещивание, что ведёт к увеличению и закреплению различий между популяциями.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Д/з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Факторы эволюции</dc:title>
  <dc:creator>настя</dc:creator>
  <cp:lastModifiedBy>настя</cp:lastModifiedBy>
  <cp:revision>7</cp:revision>
  <dcterms:created xsi:type="dcterms:W3CDTF">2015-10-18T10:29:56Z</dcterms:created>
  <dcterms:modified xsi:type="dcterms:W3CDTF">2015-10-18T11:40:57Z</dcterms:modified>
</cp:coreProperties>
</file>