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0"/>
  </p:notesMasterIdLst>
  <p:sldIdLst>
    <p:sldId id="290" r:id="rId2"/>
    <p:sldId id="287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12" r:id="rId14"/>
    <p:sldId id="307" r:id="rId15"/>
    <p:sldId id="308" r:id="rId16"/>
    <p:sldId id="309" r:id="rId17"/>
    <p:sldId id="310" r:id="rId18"/>
    <p:sldId id="31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09" autoAdjust="0"/>
    <p:restoredTop sz="94660"/>
  </p:normalViewPr>
  <p:slideViewPr>
    <p:cSldViewPr>
      <p:cViewPr varScale="1">
        <p:scale>
          <a:sx n="58" d="100"/>
          <a:sy n="58" d="100"/>
        </p:scale>
        <p:origin x="-9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CF0662-CC24-458E-9242-973D6CF1C86F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7651277-7C0D-4D49-ABD4-406C0E9CD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4616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651277-7C0D-4D49-ABD4-406C0E9CD07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651277-7C0D-4D49-ABD4-406C0E9CD07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1513F-0781-4818-A11E-49DA07A99806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753EA-DBAA-47D6-9F8C-B3883704C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23CA4-F102-4D78-93AC-019AA333AF58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78EBC-0B5B-48F7-AA77-615EC46F4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D5764-EAC5-46CE-AFF7-750EB85145C9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7FAF7-79A1-440C-88F1-10194FC83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2DCBC-A169-4030-A7DF-21E357E12486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D9BF2-3665-492F-99EB-882A39035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C815B-AC10-4376-9048-09F892B95767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1CCEB-CBA7-4A82-9A03-AE7B9A95A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5BEF7-B99F-4B2A-97BD-DCCFA480E078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E4C4A-B476-4277-9049-F298B33AB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C6C36-62A5-4F77-9FDB-00D69F2479F7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90FF3-9D8D-4343-9275-AD5502025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34B16-6EE2-4A35-81B0-260CF74F8FA6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51BBD-C702-49AE-B291-264A55F24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3432-C2EB-4F74-BA19-0C51EEBD5382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E8357-4B34-491B-A327-E98E9E7AC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87031-B691-49D0-B326-EFCE859A7C00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CA22C-4395-4BF6-9F32-FDE8B0E3F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CAAD4-F450-4EDB-8673-B312CDD083EB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6175C-A8C2-4B29-9654-2432C88AE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50F4C-80E0-48BA-B696-48A4AA1C45D6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FCF115-E442-487E-8347-3D81447BB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6" r:id="rId2"/>
    <p:sldLayoutId id="2147483825" r:id="rId3"/>
    <p:sldLayoutId id="2147483824" r:id="rId4"/>
    <p:sldLayoutId id="2147483823" r:id="rId5"/>
    <p:sldLayoutId id="2147483822" r:id="rId6"/>
    <p:sldLayoutId id="2147483821" r:id="rId7"/>
    <p:sldLayoutId id="2147483820" r:id="rId8"/>
    <p:sldLayoutId id="2147483819" r:id="rId9"/>
    <p:sldLayoutId id="2147483818" r:id="rId10"/>
    <p:sldLayoutId id="21474838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1.bp.blogspot.com/-B0SIjeFx3Rs/T6QvP0brJYI/AAAAAAAAAQ8/o5k0QHeN1L8/s1600/3-15_cr.jpg" TargetMode="Externa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01038" cy="150019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Гордимся, помним, чтим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857356" y="2643182"/>
            <a:ext cx="6829444" cy="348298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Автор :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Даминова Айгуль Габдулхаевна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, учитель  начальных классов МБОУ « </a:t>
            </a:r>
            <a:r>
              <a:rPr lang="ru-RU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Пестречинская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средняя общеобразовательная школа № 2» </a:t>
            </a:r>
            <a:r>
              <a:rPr lang="ru-RU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Пестречинского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района РТ.</a:t>
            </a:r>
          </a:p>
          <a:p>
            <a:pPr>
              <a:buNone/>
            </a:pPr>
            <a:endParaRPr lang="ru-RU" b="1" i="1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1928802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Презентация к уроку по предмету «Окружающий мир» на тему «Великая Отечественная война» в 4 классе.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files.vm.ru/photo/vecherka/2012/07/doc65ph9kzhjj8a467c7ui_800_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4182529" cy="3136897"/>
          </a:xfrm>
          <a:prstGeom prst="ellipse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26628" name="Picture 4" descr="http://i53.photobucket.com/albums/g64/PoorOldSpike/Photos/tanks-rus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2786058"/>
            <a:ext cx="4401425" cy="2851145"/>
          </a:xfrm>
          <a:prstGeom prst="ellipse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26630" name="Picture 6" descr="http://oboi.tululu.org/o/3/32573/pre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32376" y="4283766"/>
            <a:ext cx="4111624" cy="2574234"/>
          </a:xfrm>
          <a:prstGeom prst="ellipse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5" name="TextBox 4"/>
          <p:cNvSpPr txBox="1"/>
          <p:nvPr/>
        </p:nvSpPr>
        <p:spPr>
          <a:xfrm>
            <a:off x="214282" y="214290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Курское   сражение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ilitariorgucoz.ru/uploads/p/2014-07-05/k_70-letiju_bitvi_za_dnepr_sovetskoe_nastuplenie_na_levom_beregu_chast_2-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14422"/>
            <a:ext cx="4143404" cy="2505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7652" name="Picture 4" descr="http://www.navigator-ukraina.com.ua/media/k2/galleries/267/diorama-bitva-za-dnepr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142984"/>
            <a:ext cx="4500594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7654" name="Picture 6" descr="http://natalia.74439s016.edusite.ru/images/clip_image0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857628"/>
            <a:ext cx="4071966" cy="27146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7656" name="Picture 8" descr="http://kinotime.org/uploads/images/image/3288/615211fecf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857628"/>
            <a:ext cx="4357686" cy="27177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71472" y="28572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Битва за Днепр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00042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Победы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cl.rushkolnik.ru/tw_files2/urls_133/22/d-21259/7z-docs/1_html_718d16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4143404" cy="2500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28676" name="Picture 4" descr="http://s1.fotokto.ru/topics/full/0/49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000504"/>
            <a:ext cx="4214841" cy="261144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28682" name="Picture 10" descr="http://oboi.ws/wallpapers/big_9514_oboi_ustanovka_flag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4000504"/>
            <a:ext cx="4092370" cy="256025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28684" name="Picture 12" descr="http://igcdn-photos-b-a.akamaihd.net/hphotos-ak-xaf1/t51.2885-15/11257840_955096591191105_1865194887_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1428736"/>
            <a:ext cx="4143404" cy="24966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vetlana\Desktop\парк памяти\img295.jpg"/>
          <p:cNvPicPr/>
          <p:nvPr/>
        </p:nvPicPr>
        <p:blipFill>
          <a:blip r:embed="rId2" cstate="email"/>
          <a:srcRect r="-128"/>
          <a:stretch>
            <a:fillRect/>
          </a:stretch>
        </p:blipFill>
        <p:spPr bwMode="auto">
          <a:xfrm>
            <a:off x="0" y="1214422"/>
            <a:ext cx="5092564" cy="364333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3" name="Рисунок 2" descr="C:\Users\Svetlana\Desktop\парк памяти\img29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3000372"/>
            <a:ext cx="5000628" cy="3714776"/>
          </a:xfrm>
          <a:prstGeom prst="flowChartMagneticDrum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4" name="TextBox 3"/>
          <p:cNvSpPr txBox="1"/>
          <p:nvPr/>
        </p:nvSpPr>
        <p:spPr>
          <a:xfrm>
            <a:off x="428596" y="142852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Незабываемые мгновения празднования Дня Победы в Пестречинском районе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stihi.ru/pics/2015/07/03/61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438787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http://www.fotohost.by/images/2015/06/22/nzzQe_sB-l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214290"/>
            <a:ext cx="414340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 descr="http://ic.pics.livejournal.com/alexpobezinsky/34184740/422940/422940_origina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000372"/>
            <a:ext cx="4357718" cy="2271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6" name="Picture 10" descr="http://1.bp.blogspot.com/-B0SIjeFx3Rs/T6QvP0brJYI/AAAAAAAAAQ8/o5k0QHeN1L8/s640/3-15_cr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3438" y="3000372"/>
            <a:ext cx="4286280" cy="2194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00034" y="5500702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чем говорят надписи на стенах казематов Брестской крепости?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Блокада Ленинграда (36 фото + текст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714356"/>
            <a:ext cx="4429156" cy="30718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24" name="Picture 4" descr="http://poem4you.ru/users/3/7/3714/pics/800x600_nSxI58Vb1ch8LkVcdr0i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3674" y="2500306"/>
            <a:ext cx="5040326" cy="29944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857892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дней длилась блокада Ленинграда?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ftp.museum.ru/imgB.asp?7098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9"/>
            <a:ext cx="4381530" cy="328614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31748" name="Picture 4" descr="http://vidpochinok.com.ua/images/appImages/2_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2428868"/>
            <a:ext cx="4643470" cy="320833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4" name="TextBox 3"/>
          <p:cNvSpPr txBox="1"/>
          <p:nvPr/>
        </p:nvSpPr>
        <p:spPr>
          <a:xfrm>
            <a:off x="428596" y="6143644"/>
            <a:ext cx="9572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из Героев-земляков участвовал в форсировании Днепра?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Svetlana\Desktop\парк памяти\DSCN06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3" y="142853"/>
            <a:ext cx="4286278" cy="32147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5" name="Picture 3" descr="C:\Users\Svetlana\Desktop\парк памяти\DSCN06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85728"/>
            <a:ext cx="3375446" cy="4500594"/>
          </a:xfrm>
          <a:prstGeom prst="flowChartMagneticDisk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angle"/>
          </a:sp3d>
        </p:spPr>
      </p:pic>
      <p:sp>
        <p:nvSpPr>
          <p:cNvPr id="4" name="TextBox 3"/>
          <p:cNvSpPr txBox="1"/>
          <p:nvPr/>
        </p:nvSpPr>
        <p:spPr>
          <a:xfrm>
            <a:off x="428596" y="485776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чем говорят статуи в парке Памяти в с. Пестрецы?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000240"/>
            <a:ext cx="7429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1.Фотографии из </a:t>
            </a:r>
            <a:r>
              <a:rPr lang="ru-RU" sz="280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архива автора</a:t>
            </a:r>
            <a:endParaRPr lang="ru-RU" sz="28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2. </a:t>
            </a:r>
            <a:r>
              <a:rPr lang="en-US" sz="28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yandex</a:t>
            </a:r>
            <a:r>
              <a:rPr lang="en-US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en-US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картинки</a:t>
            </a:r>
          </a:p>
          <a:p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FFCC66"/>
                </a:solidFill>
              </a:rPr>
              <a:t>Герой Советского Союза П.М.Гаврилов</a:t>
            </a:r>
          </a:p>
        </p:txBody>
      </p:sp>
      <p:pic>
        <p:nvPicPr>
          <p:cNvPr id="16389" name="Picture 5" descr="Рисунок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1484313"/>
            <a:ext cx="3990975" cy="4967287"/>
          </a:xfrm>
          <a:prstGeom prst="rect">
            <a:avLst/>
          </a:prstGeom>
          <a:noFill/>
          <a:ln w="69850">
            <a:solidFill>
              <a:srgbClr val="CC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857232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Защита Брестской крепости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фотография\SDC104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496"/>
            <a:ext cx="4619657" cy="3464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928802"/>
            <a:ext cx="5500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Следы войны на Холмских воротах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F:\фотография\SDC103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48155" y="2928934"/>
            <a:ext cx="4595845" cy="3446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000628" y="1928802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Восточный форт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Svetlana\Pictures\img29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714488"/>
            <a:ext cx="3071834" cy="44291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C:\Users\Svetlana\Pictures\img29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285860"/>
            <a:ext cx="3857652" cy="47863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85786" y="57148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Герои  - земляки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6143644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Камалеев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Г.К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6286520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Осипов В.И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857232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Парк памяти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vetlana\Desktop\парк памяти\DSCN06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2071678"/>
            <a:ext cx="4344766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6215082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Аллея Героев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Svetlana\Desktop\парк памяти\DSCN06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2143116"/>
            <a:ext cx="4643439" cy="3696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357818" y="6286520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фронт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Крепость сражается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:\фотография\SDC104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928670"/>
            <a:ext cx="3714776" cy="33575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6866" name="Picture 2" descr="F:\фотография\SDC103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142984"/>
            <a:ext cx="4286280" cy="39290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2" descr="C:\Users\Светлана\Desktop\419001b7043f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3911329"/>
            <a:ext cx="4000528" cy="29466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Битва под Москвой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6" name="Picture 8" descr="http://www.procomtours.com/images/newsletter/bg-mosco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1785926"/>
            <a:ext cx="4108853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8" name="Picture 10" descr="http://900igr.net/datai/istorija/Bitva-pod-Moskvoj/0008-006-Bitva-pod-Moskvoj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38" y="4361004"/>
            <a:ext cx="3500462" cy="2496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900" name="Picture 12" descr="http://files.vm.ru/photo/vecherka/2012/04/file64iu6xgtiv51fbhas35p_800_48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071942"/>
            <a:ext cx="3485064" cy="2578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902" name="Picture 14" descr="http://www.imperiyanews.ru/content/f139c8f1-3756-4341-8bb1-323944a0b95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1" y="214290"/>
            <a:ext cx="373933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42852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Блокада  Ленинграда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oldsp.ru/old/upload/photos/3/4/3/800_3436ee6bf41b8a285da8987783fdf8f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857232"/>
            <a:ext cx="3143272" cy="2599934"/>
          </a:xfrm>
          <a:prstGeom prst="rect">
            <a:avLst/>
          </a:prstGeom>
          <a:noFill/>
        </p:spPr>
      </p:pic>
      <p:pic>
        <p:nvPicPr>
          <p:cNvPr id="38916" name="Picture 4" descr="http://www.day-like-day.com/wp-content/uploads/2014/01/78-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2643182"/>
            <a:ext cx="3368866" cy="2500330"/>
          </a:xfrm>
          <a:prstGeom prst="rect">
            <a:avLst/>
          </a:prstGeom>
          <a:noFill/>
        </p:spPr>
      </p:pic>
      <p:pic>
        <p:nvPicPr>
          <p:cNvPr id="38918" name="Picture 6" descr="http://www.tetyushy.ru/media/k2/items/cache/0beec8a3c07f810af132f7222f579164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4106672"/>
            <a:ext cx="3286116" cy="2537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c.pics.livejournal.com/selin_penza/51823939/22249/22249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25130"/>
            <a:ext cx="7643826" cy="5732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071538" y="285728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Родина-мать зовет!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</TotalTime>
  <Words>157</Words>
  <Application>Microsoft Office PowerPoint</Application>
  <PresentationFormat>Экран (4:3)</PresentationFormat>
  <Paragraphs>33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Гордимся, помним, чтим</vt:lpstr>
      <vt:lpstr>Герой Советского Союза П.М.Гаврилов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Svetlana</cp:lastModifiedBy>
  <cp:revision>73</cp:revision>
  <dcterms:created xsi:type="dcterms:W3CDTF">2011-10-05T17:59:14Z</dcterms:created>
  <dcterms:modified xsi:type="dcterms:W3CDTF">2015-10-18T20:06:02Z</dcterms:modified>
</cp:coreProperties>
</file>