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1"/>
  </p:notesMasterIdLst>
  <p:sldIdLst>
    <p:sldId id="256" r:id="rId2"/>
    <p:sldId id="297" r:id="rId3"/>
    <p:sldId id="303" r:id="rId4"/>
    <p:sldId id="271" r:id="rId5"/>
    <p:sldId id="298" r:id="rId6"/>
    <p:sldId id="257" r:id="rId7"/>
    <p:sldId id="296" r:id="rId8"/>
    <p:sldId id="30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9011" autoAdjust="0"/>
  </p:normalViewPr>
  <p:slideViewPr>
    <p:cSldViewPr>
      <p:cViewPr>
        <p:scale>
          <a:sx n="67" d="100"/>
          <a:sy n="67" d="100"/>
        </p:scale>
        <p:origin x="-1440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85FAA-1424-4304-BE5C-1EEB7AC25B3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15664-BB3A-4C8F-B973-940BEE2381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980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15664-BB3A-4C8F-B973-940BEE23812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83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A1B5E-B2CA-4E21-9575-AE8B3116572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A1B5E-B2CA-4E21-9575-AE8B3116572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04DBC-267E-4147-9769-7D3BEB752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Изготовление   </a:t>
            </a:r>
            <a:r>
              <a:rPr lang="ru-RU" sz="4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традиционной тряпичной  куклы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endParaRPr lang="ru-RU" b="1" i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2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выполнен воспитанницей </a:t>
            </a:r>
          </a:p>
          <a:p>
            <a:pPr marL="0" indent="0" algn="ctr">
              <a:buNone/>
            </a:pPr>
            <a:r>
              <a:rPr lang="ru-RU" sz="2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подготовительной к школе группы </a:t>
            </a:r>
          </a:p>
          <a:p>
            <a:pPr marL="0" indent="0" algn="ctr">
              <a:buNone/>
            </a:pPr>
            <a:r>
              <a:rPr lang="ru-RU" sz="2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МБДОУ № 35</a:t>
            </a:r>
          </a:p>
          <a:p>
            <a:pPr marL="0" indent="0" algn="ctr">
              <a:buNone/>
            </a:pPr>
            <a:r>
              <a:rPr lang="ru-RU" sz="24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Усть-Лабинский</a:t>
            </a:r>
            <a:r>
              <a:rPr lang="ru-RU" sz="2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район</a:t>
            </a:r>
          </a:p>
          <a:p>
            <a:pPr marL="0" indent="0" algn="ctr">
              <a:buNone/>
            </a:pPr>
            <a:r>
              <a:rPr lang="ru-RU" sz="2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Ненашевой Александриной </a:t>
            </a:r>
          </a:p>
          <a:p>
            <a:pPr algn="ctr"/>
            <a:endParaRPr lang="ru-RU" sz="24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Руководитель: воспитатель </a:t>
            </a:r>
          </a:p>
          <a:p>
            <a:pPr marL="0" indent="0" algn="ctr">
              <a:buNone/>
            </a:pPr>
            <a:r>
              <a:rPr lang="ru-RU" sz="2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cap="all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2400" b="1" i="1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2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marL="0" indent="0" algn="ctr">
              <a:buNone/>
            </a:pPr>
            <a:r>
              <a:rPr lang="ru-RU" sz="2400" b="1" i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Пономарёва</a:t>
            </a:r>
            <a:r>
              <a:rPr lang="ru-RU" sz="2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Наталья Васильевна</a:t>
            </a: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611560" y="764704"/>
            <a:ext cx="4330824" cy="5544616"/>
          </a:xfrm>
        </p:spPr>
        <p:txBody>
          <a:bodyPr>
            <a:normAutofit/>
          </a:bodyPr>
          <a:lstStyle/>
          <a:p>
            <a:r>
              <a:rPr lang="ru-RU" sz="17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sz="17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Познакомиться с традиционной тряпичной  куклой, ее происхождением и способами изготовления.</a:t>
            </a:r>
          </a:p>
          <a:p>
            <a:r>
              <a:rPr lang="ru-RU" sz="17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7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1) Изучить народные традиции, связанные с историей возникновения традиционной тряпичной куклы.</a:t>
            </a:r>
          </a:p>
          <a:p>
            <a:r>
              <a:rPr lang="ru-RU" sz="17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2) Определить, на какие группы делились тряпичные куклы в зависимости от назначения.</a:t>
            </a:r>
          </a:p>
          <a:p>
            <a:r>
              <a:rPr lang="ru-RU" sz="17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3) Исследовать на практике особенности изготовления тряпичных кукол.</a:t>
            </a:r>
          </a:p>
          <a:p>
            <a:r>
              <a:rPr lang="ru-RU" sz="17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4) Закрепить на примере изготовленных куклы – оберега </a:t>
            </a:r>
            <a:r>
              <a:rPr lang="ru-RU" sz="17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Кувадки</a:t>
            </a:r>
            <a:r>
              <a:rPr lang="ru-RU" sz="17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 понятия о семье, семейных ценностях, традициях и быте русского народа.</a:t>
            </a:r>
          </a:p>
          <a:p>
            <a:r>
              <a:rPr lang="ru-RU" sz="17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17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 изучение и изготовление традиционной тряпичной куклы способствует формирование у детей интереса к истории и культуре русского народа. </a:t>
            </a:r>
          </a:p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77047" y="1547689"/>
            <a:ext cx="5111750" cy="38338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764705"/>
            <a:ext cx="7772400" cy="4968552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ВИДЫ КУКОЛ:</a:t>
            </a:r>
          </a:p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Игровые</a:t>
            </a:r>
          </a:p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Обрядовые</a:t>
            </a:r>
          </a:p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Куклы-Обереги</a:t>
            </a:r>
          </a:p>
          <a:p>
            <a:endParaRPr lang="ru-RU" sz="5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Паша\Desktop\NK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04801"/>
            <a:ext cx="3264816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аша\Desktop\NK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915" y="3789040"/>
            <a:ext cx="3810000" cy="2628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96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73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457200" y="548681"/>
            <a:ext cx="8003232" cy="936104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ИГРОВЫЕ КУКЛЫ</a:t>
            </a:r>
            <a:endParaRPr lang="ru-RU" sz="44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3952" y="2650463"/>
            <a:ext cx="2988732" cy="22415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5148064" y="1700808"/>
            <a:ext cx="3384376" cy="4608512"/>
          </a:xfrm>
        </p:spPr>
        <p:txBody>
          <a:bodyPr>
            <a:noAutofit/>
          </a:bodyPr>
          <a:lstStyle/>
          <a:p>
            <a:endParaRPr lang="ru-RU" sz="2000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Первую </a:t>
            </a:r>
            <a:r>
              <a:rPr lang="ru-RU" sz="19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куклу для девочек, придумали сделать из деревянного поленца. Возьмёт девочка берёзовое поленце, повяжет платочек, из старого куска ткани от бывшего маминого сарафана смастерит юбку, кофту и фартук и играет в дочки-матери. Таким образом, девочка приучалась ухаживать за малышами, управляться по хозяйству. Такие куклы назывались игровые</a:t>
            </a:r>
            <a:r>
              <a:rPr lang="ru-RU" sz="19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47763" y="2672919"/>
            <a:ext cx="2952329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Обрядовые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564904"/>
            <a:ext cx="3672408" cy="36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B/>
          </a:sp3d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827585" y="1124744"/>
            <a:ext cx="7859216" cy="1050131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Их ставили в избе в красный угол и с этими куклами участвовали в народных празднествах и гуляниях</a:t>
            </a:r>
            <a: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Это куклы такие как  Мамка,  </a:t>
            </a:r>
            <a:r>
              <a:rPr lang="ru-RU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Крупеничка</a:t>
            </a:r>
            <a: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Рябинка, Тульская барыня . Весну зазывали  с Веснянкой  и Сорокой –Белобокой. </a:t>
            </a: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 Коза </a:t>
            </a:r>
            <a: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.- была </a:t>
            </a: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непременными атрибутами любых праздников, колядок и </a:t>
            </a:r>
            <a:r>
              <a:rPr lang="ru-RU" i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ряжения</a:t>
            </a:r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56981" y="2783979"/>
            <a:ext cx="3606501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Куклы -обереги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84784"/>
            <a:ext cx="2882272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4702199"/>
          </a:xfrm>
        </p:spPr>
        <p:txBody>
          <a:bodyPr>
            <a:normAutofit fontScale="85000" lnSpcReduction="20000"/>
          </a:bodyPr>
          <a:lstStyle/>
          <a:p>
            <a:r>
              <a:rPr lang="ru-RU" sz="2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глубокой древности куколка была человеку защитой от болезней, несчастий, злых духов. Кукла берегла человека, ее так и называли: оберег или </a:t>
            </a:r>
            <a:r>
              <a:rPr lang="ru-RU" sz="2800" i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берегиня</a:t>
            </a:r>
            <a:r>
              <a:rPr lang="ru-RU" sz="2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О куклах - оберегах сочиняли сказки, в которых они являлись  волшебными помощницами: охраняли, спасали, давали своим хозяйкам мудрые советы.</a:t>
            </a:r>
          </a:p>
          <a:p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endParaRPr lang="ru-RU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861048"/>
            <a:ext cx="2663279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КУВАДКА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Это одна из первых кукол , которые детки  сделали  сами. Эта куколка несет в себе два значения, являясь оберегом, она одновременно одна из первых кукол, которая встречает ребёнка при рождении. Как правило, такие куклы были небольшого размера и разного цвета, это развивало зрение младенца. Куклу-оберег вешали над изголовьем кровати.</a:t>
            </a: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2799" y="2133625"/>
            <a:ext cx="4038600" cy="3028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425" y="3184525"/>
            <a:ext cx="31115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Изготовление </a:t>
            </a:r>
            <a:r>
              <a:rPr lang="ru-RU" sz="54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Кувадки</a:t>
            </a:r>
            <a:endParaRPr lang="ru-RU" sz="5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4114800" cy="43204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628800"/>
            <a:ext cx="3200400" cy="4267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5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30824" cy="4525963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Кукла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выполненная своими руками, имеет большое значение в творческом развитии ребенка, она является не только результатом труда, но и творческим выражением его индивидуальности.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над изготовлением куклы открывает большие возможности для развития инициативы, будит положительные эмоции, вдохновляет, активизирует детскую мысль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..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этих куклах живет память народа, поэтому современный ребенок, общаясь с традиционной куклой, незаметно для себя присоединяется к истории,  традициям рода, народа. Через куклу устанавливается связь между поколениями, объединяются предки с потомками.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91980" y="2168860"/>
            <a:ext cx="4392488" cy="3312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mka">
  <a:themeElements>
    <a:clrScheme name="Другая 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DA9B9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ramka</Template>
  <TotalTime>640</TotalTime>
  <Words>454</Words>
  <Application>Microsoft Office PowerPoint</Application>
  <PresentationFormat>Экран (4:3)</PresentationFormat>
  <Paragraphs>38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ramka</vt:lpstr>
      <vt:lpstr>    Изготовление   традиционной тряпичной  куклы.   </vt:lpstr>
      <vt:lpstr>Презентация PowerPoint</vt:lpstr>
      <vt:lpstr>Презентация PowerPoint</vt:lpstr>
      <vt:lpstr> </vt:lpstr>
      <vt:lpstr>Обрядовые </vt:lpstr>
      <vt:lpstr>Куклы -обереги</vt:lpstr>
      <vt:lpstr>КУВАДКА</vt:lpstr>
      <vt:lpstr>Изготовление Кувадки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Кукла – народная игрушка.</dc:title>
  <dc:creator>1</dc:creator>
  <cp:lastModifiedBy>ЮЗЕР</cp:lastModifiedBy>
  <cp:revision>37</cp:revision>
  <dcterms:created xsi:type="dcterms:W3CDTF">2014-02-09T11:21:08Z</dcterms:created>
  <dcterms:modified xsi:type="dcterms:W3CDTF">2015-10-18T10:55:17Z</dcterms:modified>
</cp:coreProperties>
</file>