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handoutMasterIdLst>
    <p:handoutMasterId r:id="rId14"/>
  </p:handoutMasterIdLst>
  <p:sldIdLst>
    <p:sldId id="257" r:id="rId2"/>
    <p:sldId id="258" r:id="rId3"/>
    <p:sldId id="266" r:id="rId4"/>
    <p:sldId id="259" r:id="rId5"/>
    <p:sldId id="263" r:id="rId6"/>
    <p:sldId id="261" r:id="rId7"/>
    <p:sldId id="264" r:id="rId8"/>
    <p:sldId id="269" r:id="rId9"/>
    <p:sldId id="262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26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204AD-1FB5-4841-8F6D-FFEA30C8C875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6B798-EDBA-46C1-B7AC-2EAF2196D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66144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 эстетическое воспитание в детском возрасте.</a:t>
            </a:r>
            <a:endParaRPr lang="ru-RU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357562"/>
            <a:ext cx="4572012" cy="27860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6247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9b9oJbcSA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"/>
            <a:ext cx="9144000" cy="68551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676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Воспитатель  и родители должны вести ребенка от восприятия красоты, эмоционального отклика на нее к пониманию, формированию эстетических представлений, суждений, оценок.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Это работа кропотливая, требующая от педагога и родителя  умения систематически, ненавязчиво пронизывать жизнь ребенка красотой, всячески облагораживать его окружение.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Всем большое спасибо за внимание!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388329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928803"/>
            <a:ext cx="5786478" cy="400052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618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«То, что упущено в детстве, никогда не возместить в годы юности. Это правило касается всех сфер духовности жизни ребенка и особенно эстетического воспитания.»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В. А. Сухомлинский.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6247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sS3OA1Rce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"/>
            <a:ext cx="9144000" cy="68551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07209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Незаменимым средством формирования Духовного мира детей является искусство: литература, скульптура, народное творчество, живопись.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61761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R47-0YcGaY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"/>
            <a:ext cx="9144000" cy="68551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85786" y="500042"/>
            <a:ext cx="7643866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Группы средств эстетического воспитания: 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3357562"/>
            <a:ext cx="2571768" cy="3143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Искусство(изобразительное искусство, музыка, детская художественная литература, архитектура, театр)                                                                        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7554" y="3429000"/>
            <a:ext cx="2500330" cy="30718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Окружающая жизнь, природа, эстетическая развивающая среда.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57950" y="3429000"/>
            <a:ext cx="2500330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Художественная деятельность, связанная с видами искусства.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142976" y="2285992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6393669" y="2393149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3893339" y="2678901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6247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5MiNxW07V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"/>
            <a:ext cx="9144000" cy="68551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SOHp9QaBf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"/>
            <a:ext cx="9144000" cy="68551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1435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Система педагогического взаимодействия педагогов и детей, направленная на эстетическое развитие, строится в ДОУ в трех направлениях: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1) Специально организованное обучение;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2) Совместная деятельность педагогов и детей;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3) Самостоятельная деятельность детей.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79</TotalTime>
  <Words>138</Words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Художественно эстетическое воспитание в детском возрасте.</vt:lpstr>
      <vt:lpstr>«То, что упущено в детстве, никогда не возместить в годы юности. Это правило касается всех сфер духовности жизни ребенка и особенно эстетического воспитания.»  В. А. Сухомлинский. </vt:lpstr>
      <vt:lpstr>Слайд 3</vt:lpstr>
      <vt:lpstr>Незаменимым средством формирования Духовного мира детей является искусство: литература, скульптура, народное творчество, живопись.</vt:lpstr>
      <vt:lpstr>Слайд 5</vt:lpstr>
      <vt:lpstr>Слайд 6</vt:lpstr>
      <vt:lpstr>Слайд 7</vt:lpstr>
      <vt:lpstr>Слайд 8</vt:lpstr>
      <vt:lpstr>Система педагогического взаимодействия педагогов и детей, направленная на эстетическое развитие, строится в ДОУ в трех направлениях: 1) Специально организованное обучение; 2) Совместная деятельность педагогов и детей; 3) Самостоятельная деятельность детей.</vt:lpstr>
      <vt:lpstr>Слайд 10</vt:lpstr>
      <vt:lpstr>Воспитатель  и родители должны вести ребенка от восприятия красоты, эмоционального отклика на нее к пониманию, формированию эстетических представлений, суждений, оценок. Это работа кропотливая, требующая от педагога и родителя  умения систематически, ненавязчиво пронизывать жизнь ребенка красотой, всячески облагораживать его окружение.</vt:lpstr>
      <vt:lpstr>Всем большое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 эстетическое воспитание в детском возрасте.</dc:title>
  <dc:creator>Мария</dc:creator>
  <cp:lastModifiedBy>Мария</cp:lastModifiedBy>
  <cp:revision>12</cp:revision>
  <dcterms:created xsi:type="dcterms:W3CDTF">2013-12-17T09:21:15Z</dcterms:created>
  <dcterms:modified xsi:type="dcterms:W3CDTF">2013-12-17T18:17:23Z</dcterms:modified>
</cp:coreProperties>
</file>