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0" r:id="rId6"/>
    <p:sldId id="261" r:id="rId7"/>
    <p:sldId id="262" r:id="rId8"/>
    <p:sldId id="276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71" r:id="rId26"/>
    <p:sldId id="272" r:id="rId27"/>
    <p:sldId id="273" r:id="rId28"/>
    <p:sldId id="274" r:id="rId29"/>
    <p:sldId id="275" r:id="rId30"/>
    <p:sldId id="277" r:id="rId31"/>
    <p:sldId id="280" r:id="rId32"/>
    <p:sldId id="281" r:id="rId33"/>
    <p:sldId id="278" r:id="rId34"/>
    <p:sldId id="279" r:id="rId35"/>
    <p:sldId id="282" r:id="rId36"/>
    <p:sldId id="292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90" autoAdjust="0"/>
    <p:restoredTop sz="94713" autoAdjust="0"/>
  </p:normalViewPr>
  <p:slideViewPr>
    <p:cSldViewPr>
      <p:cViewPr>
        <p:scale>
          <a:sx n="78" d="100"/>
          <a:sy n="78" d="100"/>
        </p:scale>
        <p:origin x="-133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CC10-E7BB-43CE-8249-EAEB24A6F7A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B88F-4A07-4FE3-A1AC-8AFF1A0BFD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283933"/>
      </p:ext>
    </p:extLst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CC10-E7BB-43CE-8249-EAEB24A6F7A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B88F-4A07-4FE3-A1AC-8AFF1A0BFD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459136"/>
      </p:ext>
    </p:extLst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CC10-E7BB-43CE-8249-EAEB24A6F7A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B88F-4A07-4FE3-A1AC-8AFF1A0BFD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431067"/>
      </p:ext>
    </p:extLst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CC10-E7BB-43CE-8249-EAEB24A6F7A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B88F-4A07-4FE3-A1AC-8AFF1A0BFD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982308"/>
      </p:ext>
    </p:extLst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CC10-E7BB-43CE-8249-EAEB24A6F7A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B88F-4A07-4FE3-A1AC-8AFF1A0BFD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792859"/>
      </p:ext>
    </p:extLst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CC10-E7BB-43CE-8249-EAEB24A6F7A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B88F-4A07-4FE3-A1AC-8AFF1A0BFD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810986"/>
      </p:ext>
    </p:extLst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CC10-E7BB-43CE-8249-EAEB24A6F7A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B88F-4A07-4FE3-A1AC-8AFF1A0BFD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564973"/>
      </p:ext>
    </p:extLst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CC10-E7BB-43CE-8249-EAEB24A6F7A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B88F-4A07-4FE3-A1AC-8AFF1A0BFD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78763"/>
      </p:ext>
    </p:extLst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CC10-E7BB-43CE-8249-EAEB24A6F7A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B88F-4A07-4FE3-A1AC-8AFF1A0BFD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420533"/>
      </p:ext>
    </p:extLst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CC10-E7BB-43CE-8249-EAEB24A6F7A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B88F-4A07-4FE3-A1AC-8AFF1A0BFD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917312"/>
      </p:ext>
    </p:extLst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CC10-E7BB-43CE-8249-EAEB24A6F7A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FB88F-4A07-4FE3-A1AC-8AFF1A0BFD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225944"/>
      </p:ext>
    </p:extLst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4CC10-E7BB-43CE-8249-EAEB24A6F7A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FB88F-4A07-4FE3-A1AC-8AFF1A0BFD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169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/>
              <a:t>Лист </a:t>
            </a:r>
            <a:r>
              <a:rPr lang="ru-RU" b="1" i="1" dirty="0" err="1" smtClean="0"/>
              <a:t>Мёбиуса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Мышление начинается с удивления.</a:t>
            </a:r>
          </a:p>
          <a:p>
            <a:r>
              <a:rPr lang="ru-RU" dirty="0">
                <a:solidFill>
                  <a:schemeClr val="tx1"/>
                </a:solidFill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                                       </a:t>
            </a:r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Аристотель.</a:t>
            </a:r>
            <a:endParaRPr lang="ru-RU" sz="2400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22011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Топология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3" y="1268760"/>
            <a:ext cx="5186708" cy="51867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0772392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644456"/>
            <a:ext cx="4608512" cy="5481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322707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404664"/>
            <a:ext cx="5184576" cy="5864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2676563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Бутылка Клейна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5037" y="1615281"/>
            <a:ext cx="4733925" cy="449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8167211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листа </a:t>
            </a:r>
            <a:r>
              <a:rPr lang="ru-RU" dirty="0" err="1" smtClean="0"/>
              <a:t>Мёбиуса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Односторонность</a:t>
            </a:r>
          </a:p>
          <a:p>
            <a:r>
              <a:rPr lang="ru-RU" b="1" dirty="0"/>
              <a:t>Непрерывность</a:t>
            </a:r>
            <a:endParaRPr lang="ru-RU" dirty="0"/>
          </a:p>
          <a:p>
            <a:r>
              <a:rPr lang="ru-RU" b="1" dirty="0"/>
              <a:t>Связность.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988840"/>
            <a:ext cx="3504400" cy="4171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1970773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Применение в жизни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24744"/>
            <a:ext cx="2952750" cy="22098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124744"/>
            <a:ext cx="4207456" cy="22356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3721480"/>
            <a:ext cx="3707904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34484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4054072" cy="2975065"/>
          </a:xfr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00257"/>
            <a:ext cx="4420078" cy="292988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3418520"/>
            <a:ext cx="3125913" cy="311028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99" y="4077072"/>
            <a:ext cx="5080000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25488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0"/>
            <a:ext cx="2559934" cy="341724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81000"/>
            <a:ext cx="4064000" cy="304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3068960"/>
            <a:ext cx="2749031" cy="36918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6084" y="4185286"/>
            <a:ext cx="2832100" cy="1930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3901802"/>
            <a:ext cx="3025329" cy="219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31644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0648"/>
            <a:ext cx="3211004" cy="428133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628800"/>
            <a:ext cx="4409279" cy="388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90317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764704"/>
            <a:ext cx="1905000" cy="151638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260648"/>
            <a:ext cx="4788158" cy="31901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182" y="4077072"/>
            <a:ext cx="3635896" cy="24688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212976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08934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Показать, что в математике увлекательного и интересного.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u="sng" dirty="0"/>
              <a:t>Гипотеза:</a:t>
            </a:r>
            <a:r>
              <a:rPr lang="ru-RU" dirty="0"/>
              <a:t> </a:t>
            </a:r>
            <a:r>
              <a:rPr lang="ru-RU" dirty="0" smtClean="0"/>
              <a:t>лист </a:t>
            </a:r>
            <a:r>
              <a:rPr lang="ru-RU" dirty="0"/>
              <a:t>(лента) </a:t>
            </a:r>
            <a:r>
              <a:rPr lang="ru-RU" dirty="0" err="1"/>
              <a:t>Мёбиуса</a:t>
            </a:r>
            <a:r>
              <a:rPr lang="ru-RU" dirty="0"/>
              <a:t> таит в себе много загадок.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14867094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32656"/>
            <a:ext cx="4577925" cy="203145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88640"/>
            <a:ext cx="2630587" cy="30588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996952"/>
            <a:ext cx="4296139" cy="3222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7159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4070301" cy="271353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488061"/>
            <a:ext cx="1905000" cy="18897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068960"/>
            <a:ext cx="3390900" cy="349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38198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4799429" cy="320121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7663" y="357647"/>
            <a:ext cx="3960607" cy="29674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645024"/>
            <a:ext cx="3707904" cy="27809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1451" y="3325056"/>
            <a:ext cx="3333030" cy="3155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83597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557"/>
            <a:ext cx="4076270" cy="305720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721456"/>
            <a:ext cx="4091753" cy="30675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640" y="3954921"/>
            <a:ext cx="4411360" cy="2538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53920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3276419" cy="218701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878563"/>
            <a:ext cx="4325412" cy="31697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212976"/>
            <a:ext cx="4127500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6930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Эксперимент 1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1196752"/>
            <a:ext cx="3996443" cy="266429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7963" y="3429000"/>
            <a:ext cx="4247963" cy="283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09268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Эксперимент 2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268760"/>
            <a:ext cx="3829720" cy="255314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429000"/>
            <a:ext cx="4788024" cy="319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07617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ru-RU" dirty="0" smtClean="0"/>
              <a:t>Эксперимент 3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268761"/>
            <a:ext cx="3024336" cy="201622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908720"/>
            <a:ext cx="3491880" cy="23279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3429000"/>
            <a:ext cx="4788024" cy="319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21917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Эксперимент 4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96752"/>
            <a:ext cx="3937732" cy="262515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196752"/>
            <a:ext cx="4572000" cy="304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573016"/>
            <a:ext cx="4355976" cy="2903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14704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Эксперимент 5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340768"/>
            <a:ext cx="3397672" cy="226511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2996952"/>
            <a:ext cx="5220072" cy="348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46564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Сделать ленту </a:t>
            </a:r>
            <a:r>
              <a:rPr lang="ru-RU" dirty="0" err="1" smtClean="0"/>
              <a:t>Мёбиуса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Узнать свойства ленты </a:t>
            </a:r>
            <a:r>
              <a:rPr lang="ru-RU" dirty="0" err="1" smtClean="0"/>
              <a:t>Мёбиуса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Придумать математические развлечения с лентой </a:t>
            </a:r>
            <a:r>
              <a:rPr lang="ru-RU" dirty="0" err="1" smtClean="0"/>
              <a:t>Мёбиуса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Узнать об использовании ленты </a:t>
            </a:r>
            <a:r>
              <a:rPr lang="ru-RU" dirty="0" err="1" smtClean="0"/>
              <a:t>Мёбиуса</a:t>
            </a:r>
            <a:r>
              <a:rPr lang="ru-RU" dirty="0" smtClean="0"/>
              <a:t> в искусстве и жизни.</a:t>
            </a:r>
          </a:p>
          <a:p>
            <a:r>
              <a:rPr lang="ru-RU" dirty="0" smtClean="0"/>
              <a:t>Узнать, есть ли фигуры, подобные листу </a:t>
            </a:r>
            <a:r>
              <a:rPr lang="ru-RU" dirty="0" err="1" smtClean="0"/>
              <a:t>Мёбиуса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781690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Эксперимент 6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340768"/>
            <a:ext cx="3289660" cy="219310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3068960"/>
            <a:ext cx="4427984" cy="2951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41922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Эксперимент 7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484784"/>
            <a:ext cx="3829720" cy="255314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3312047"/>
            <a:ext cx="4788024" cy="319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60819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628800"/>
            <a:ext cx="3937732" cy="262515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437217"/>
            <a:ext cx="4355976" cy="2903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80992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Фокус «Рамка для фотографий»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12776"/>
            <a:ext cx="4045744" cy="26971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8198" y="3501008"/>
            <a:ext cx="4680012" cy="312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78298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Фокус «Узел»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268760"/>
            <a:ext cx="3289660" cy="219310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245096"/>
            <a:ext cx="3923928" cy="26159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851848"/>
            <a:ext cx="3599892" cy="23999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077072"/>
            <a:ext cx="3851412" cy="2567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52434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 </a:t>
            </a:r>
            <a:r>
              <a:rPr lang="ru-RU" dirty="0" smtClean="0"/>
              <a:t>Математика - </a:t>
            </a:r>
            <a:r>
              <a:rPr lang="ru-RU" dirty="0"/>
              <a:t>замечательный предмет для удивления. В ходе математического исследования  мы узнали много нового и интересного, необычного. Чтобы проверить свою гипотезу, мы </a:t>
            </a:r>
            <a:r>
              <a:rPr lang="ru-RU" dirty="0" smtClean="0"/>
              <a:t>читали </a:t>
            </a:r>
            <a:r>
              <a:rPr lang="ru-RU" dirty="0"/>
              <a:t>книги, работали с различными источниками информации в сети Интернет, проводили эксперименты, демонстрировали своим одноклассникам и родным фокусы. Изучение математики за страницами учебника расширило наши знания в области экспериментальной математики. Это исследование  помогло нам  приобрести навык самостоятельной работы  и сформировало компетентность в данном разделе математики.</a:t>
            </a:r>
          </a:p>
          <a:p>
            <a:r>
              <a:rPr lang="ru-RU" dirty="0"/>
              <a:t>      Поставленной цели мы достигли, так как  теперь знаем, что </a:t>
            </a:r>
            <a:r>
              <a:rPr lang="ru-RU" dirty="0" err="1"/>
              <a:t>Мёбиус</a:t>
            </a:r>
            <a:r>
              <a:rPr lang="ru-RU" dirty="0"/>
              <a:t> – это великий немецкий учёный, который внёс огромный вклад в развитие науки.  По ходу исследования мы узнали, что наука топология – это раздел математики, изучающий явление непрерывности и познакомились со свойствами листа </a:t>
            </a:r>
            <a:r>
              <a:rPr lang="ru-RU" dirty="0" err="1"/>
              <a:t>Мёбиуса</a:t>
            </a:r>
            <a:r>
              <a:rPr lang="ru-RU" dirty="0"/>
              <a:t>, узнали о применении его в технике, искусстве, литературе.  Разрезая лист на части  можно проводить различные увлекательные эксперименты</a:t>
            </a:r>
          </a:p>
        </p:txBody>
      </p:sp>
    </p:spTree>
    <p:extLst>
      <p:ext uri="{BB962C8B-B14F-4D97-AF65-F5344CB8AC3E}">
        <p14:creationId xmlns:p14="http://schemas.microsoft.com/office/powerpoint/2010/main" val="44282378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Работу выполнили: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Смольяков</a:t>
            </a:r>
            <a:r>
              <a:rPr lang="ru-RU" dirty="0" smtClean="0"/>
              <a:t> Вадим</a:t>
            </a:r>
          </a:p>
          <a:p>
            <a:r>
              <a:rPr lang="ru-RU" dirty="0" err="1" smtClean="0"/>
              <a:t>Трудников</a:t>
            </a:r>
            <a:r>
              <a:rPr lang="ru-RU" dirty="0" smtClean="0"/>
              <a:t> Анатолий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056727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Методы </a:t>
            </a:r>
            <a:r>
              <a:rPr lang="ru-RU" dirty="0"/>
              <a:t>исследования: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А</a:t>
            </a:r>
            <a:r>
              <a:rPr lang="ru-RU" dirty="0" smtClean="0"/>
              <a:t>нализ </a:t>
            </a:r>
            <a:r>
              <a:rPr lang="ru-RU" dirty="0"/>
              <a:t>математической </a:t>
            </a:r>
            <a:r>
              <a:rPr lang="ru-RU" dirty="0" smtClean="0"/>
              <a:t>литературы.</a:t>
            </a:r>
            <a:endParaRPr lang="ru-RU" dirty="0"/>
          </a:p>
          <a:p>
            <a:pPr lvl="0"/>
            <a:r>
              <a:rPr lang="ru-RU" dirty="0"/>
              <a:t>И</a:t>
            </a:r>
            <a:r>
              <a:rPr lang="ru-RU" dirty="0" smtClean="0"/>
              <a:t>зучение</a:t>
            </a:r>
            <a:r>
              <a:rPr lang="ru-RU" dirty="0"/>
              <a:t>, исследование  и сбор </a:t>
            </a:r>
            <a:r>
              <a:rPr lang="ru-RU" dirty="0" smtClean="0"/>
              <a:t>информации.</a:t>
            </a:r>
            <a:endParaRPr lang="ru-RU" dirty="0"/>
          </a:p>
          <a:p>
            <a:pPr lvl="0"/>
            <a:r>
              <a:rPr lang="ru-RU" dirty="0"/>
              <a:t>П</a:t>
            </a:r>
            <a:r>
              <a:rPr lang="ru-RU" dirty="0" smtClean="0"/>
              <a:t>рактический </a:t>
            </a:r>
            <a:r>
              <a:rPr lang="ru-RU" dirty="0"/>
              <a:t>эксперимент.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376099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Август Фердинанд </a:t>
            </a:r>
            <a:r>
              <a:rPr lang="ru-RU" sz="3600" dirty="0" err="1" smtClean="0"/>
              <a:t>Мёбиус</a:t>
            </a:r>
            <a:r>
              <a:rPr lang="ru-RU" sz="3600" dirty="0" smtClean="0"/>
              <a:t> (1790-1868)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1600200"/>
            <a:ext cx="4042792" cy="4525963"/>
          </a:xfrm>
        </p:spPr>
        <p:txBody>
          <a:bodyPr/>
          <a:lstStyle/>
          <a:p>
            <a:r>
              <a:rPr lang="ru-RU" dirty="0" smtClean="0"/>
              <a:t>Ученик К. Ф. Гаусса</a:t>
            </a:r>
          </a:p>
          <a:p>
            <a:r>
              <a:rPr lang="ru-RU" dirty="0" smtClean="0"/>
              <a:t>Астроном и геометр</a:t>
            </a: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628800"/>
            <a:ext cx="3888432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5604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Иоганн Бенедикт Листинг (1808-1882)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8064" y="2780928"/>
            <a:ext cx="3549080" cy="2808312"/>
          </a:xfrm>
        </p:spPr>
        <p:txBody>
          <a:bodyPr/>
          <a:lstStyle/>
          <a:p>
            <a:r>
              <a:rPr lang="ru-RU" dirty="0" smtClean="0"/>
              <a:t>Профессор Геттингенского университета</a:t>
            </a:r>
          </a:p>
        </p:txBody>
      </p:sp>
      <p:pic>
        <p:nvPicPr>
          <p:cNvPr id="1026" name="Picture 2" descr="Листинг Иоганн Бенедикт - ВЕЛИКИЕ МАТЕМАТИКИ - Каталог стате…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396044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99430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 </a:t>
            </a:r>
            <a:r>
              <a:rPr lang="ru-RU" dirty="0" err="1" smtClean="0"/>
              <a:t>Мёбиуса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844824"/>
            <a:ext cx="4752975" cy="4000500"/>
          </a:xfrm>
        </p:spPr>
      </p:pic>
    </p:spTree>
    <p:extLst>
      <p:ext uri="{BB962C8B-B14F-4D97-AF65-F5344CB8AC3E}">
        <p14:creationId xmlns:p14="http://schemas.microsoft.com/office/powerpoint/2010/main" val="402791839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692696"/>
            <a:ext cx="8208912" cy="578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33608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700808"/>
            <a:ext cx="3960440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8092" y="1700808"/>
            <a:ext cx="3960440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39049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310</Words>
  <Application>Microsoft Office PowerPoint</Application>
  <PresentationFormat>Экран (4:3)</PresentationFormat>
  <Paragraphs>45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Лист Мёбиуса</vt:lpstr>
      <vt:lpstr>Цель работы:</vt:lpstr>
      <vt:lpstr>Задачи:</vt:lpstr>
      <vt:lpstr>Методы исследования: </vt:lpstr>
      <vt:lpstr>Август Фердинанд Мёбиус (1790-1868)</vt:lpstr>
      <vt:lpstr>Иоганн Бенедикт Листинг (1808-1882) </vt:lpstr>
      <vt:lpstr>Лист Мёбиуса</vt:lpstr>
      <vt:lpstr>Презентация PowerPoint</vt:lpstr>
      <vt:lpstr>Презентация PowerPoint</vt:lpstr>
      <vt:lpstr>Топология</vt:lpstr>
      <vt:lpstr>Презентация PowerPoint</vt:lpstr>
      <vt:lpstr>Презентация PowerPoint</vt:lpstr>
      <vt:lpstr>Бутылка Клейна</vt:lpstr>
      <vt:lpstr>Свойства листа Мёбиуса</vt:lpstr>
      <vt:lpstr>Применение в жизни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Эксперимент 1</vt:lpstr>
      <vt:lpstr>Эксперимент 2</vt:lpstr>
      <vt:lpstr>Эксперимент 3</vt:lpstr>
      <vt:lpstr>Эксперимент 4</vt:lpstr>
      <vt:lpstr>Эксперимент 5</vt:lpstr>
      <vt:lpstr>Эксперимент 6</vt:lpstr>
      <vt:lpstr>Эксперимент 7</vt:lpstr>
      <vt:lpstr>Презентация PowerPoint</vt:lpstr>
      <vt:lpstr>Фокус «Рамка для фотографий»</vt:lpstr>
      <vt:lpstr>Фокус «Узел»</vt:lpstr>
      <vt:lpstr>Заключение</vt:lpstr>
      <vt:lpstr>Работу выполнили: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Лист Мёбиуса</dc:title>
  <dc:creator>OEM</dc:creator>
  <cp:lastModifiedBy>Владелец</cp:lastModifiedBy>
  <cp:revision>18</cp:revision>
  <dcterms:created xsi:type="dcterms:W3CDTF">2015-03-29T13:16:43Z</dcterms:created>
  <dcterms:modified xsi:type="dcterms:W3CDTF">2015-10-18T09:13:04Z</dcterms:modified>
</cp:coreProperties>
</file>