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3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17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15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6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8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3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47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0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9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20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B5F44-3F47-411B-847D-12A00B225ABF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3F90E-E2B0-40EC-AC5A-158B34A4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3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89440" cy="288032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Кроссворд для начальных классов</a:t>
            </a: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«Олимпиада»</a:t>
            </a: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> </a:t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352928" cy="4896544"/>
          </a:xfrm>
        </p:spPr>
        <p:txBody>
          <a:bodyPr>
            <a:noAutofit/>
          </a:bodyPr>
          <a:lstStyle/>
          <a:p>
            <a:pPr marL="342900" lvl="0" indent="-342900" algn="l">
              <a:spcAft>
                <a:spcPts val="0"/>
              </a:spcAft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Один из видов скоростного спуска на специальных одноместных санях, для управления которыми спортсмен использует специальные шипы для ботинок.  </a:t>
            </a:r>
          </a:p>
          <a:p>
            <a:pPr marL="342900" lvl="0" indent="-342900" algn="l">
              <a:spcAft>
                <a:spcPts val="0"/>
              </a:spcAft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Зимнее двоеборье: лыжные гонки со стрельбой на огневых рубежах из малокалиберной винтовки.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Специальное сооружение для безопасности стрельбы.   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spcAft>
                <a:spcPts val="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Талисман Олимпийских игр в Москве в 1980 году.</a:t>
            </a:r>
          </a:p>
          <a:p>
            <a:pPr marL="342900" lvl="0" indent="-342900" algn="l">
              <a:spcAft>
                <a:spcPts val="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Как звали победителя Игр в Древней Греции?   </a:t>
            </a:r>
            <a:endParaRPr lang="ru-RU" sz="20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spcAft>
                <a:spcPts val="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Игра с маленьким мячиком, которая недавно вошла в число олимпийских видов спорта? </a:t>
            </a:r>
          </a:p>
          <a:p>
            <a:pPr marL="342900" lvl="0" indent="-342900" algn="l">
              <a:spcAft>
                <a:spcPts val="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Символ Олимпийских игр?  </a:t>
            </a:r>
            <a:endParaRPr lang="ru-RU" sz="20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spcAft>
                <a:spcPts val="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Сооружение для проведения спортивных соревнований?  </a:t>
            </a:r>
            <a:endParaRPr lang="ru-RU" sz="20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spcAft>
                <a:spcPts val="0"/>
              </a:spcAft>
              <a:buFont typeface="Times New Roman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Столица I Олимпийских игр современности.    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l"/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28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906256"/>
              </p:ext>
            </p:extLst>
          </p:nvPr>
        </p:nvGraphicFramePr>
        <p:xfrm>
          <a:off x="1331640" y="1628800"/>
          <a:ext cx="6624736" cy="4232336"/>
        </p:xfrm>
        <a:graphic>
          <a:graphicData uri="http://schemas.openxmlformats.org/drawingml/2006/table">
            <a:tbl>
              <a:tblPr firstRow="1" firstCol="1" bandRow="1"/>
              <a:tblGrid>
                <a:gridCol w="432047"/>
                <a:gridCol w="373254"/>
                <a:gridCol w="130802"/>
                <a:gridCol w="93980"/>
                <a:gridCol w="410076"/>
                <a:gridCol w="432048"/>
                <a:gridCol w="504056"/>
                <a:gridCol w="432049"/>
                <a:gridCol w="456135"/>
                <a:gridCol w="482134"/>
                <a:gridCol w="482134"/>
                <a:gridCol w="482134"/>
                <a:gridCol w="482134"/>
                <a:gridCol w="438899"/>
                <a:gridCol w="482789"/>
                <a:gridCol w="510065"/>
              </a:tblGrid>
              <a:tr h="5760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0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034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034">
                <a:tc gridSpan="8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03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703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034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034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034">
                <a:tc gridSpan="8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66863" y="2995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089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289185"/>
              </p:ext>
            </p:extLst>
          </p:nvPr>
        </p:nvGraphicFramePr>
        <p:xfrm>
          <a:off x="1043611" y="1052736"/>
          <a:ext cx="6912764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406898"/>
                <a:gridCol w="429506"/>
                <a:gridCol w="533490"/>
                <a:gridCol w="430303"/>
                <a:gridCol w="103940"/>
                <a:gridCol w="328108"/>
                <a:gridCol w="504056"/>
                <a:gridCol w="499301"/>
                <a:gridCol w="508811"/>
                <a:gridCol w="600365"/>
                <a:gridCol w="554588"/>
                <a:gridCol w="554588"/>
                <a:gridCol w="504857"/>
                <a:gridCol w="555342"/>
                <a:gridCol w="398611"/>
              </a:tblGrid>
              <a:tr h="5760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467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637"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789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498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93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6"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9732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193</Words>
  <Application>Microsoft Office PowerPoint</Application>
  <PresentationFormat>Экран (4:3)</PresentationFormat>
  <Paragraphs>184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Кроссворд для начальных классов «Олимпиада»  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для начальных классов «Олимпиада»</dc:title>
  <dc:creator>Aita</dc:creator>
  <cp:lastModifiedBy>Aita</cp:lastModifiedBy>
  <cp:revision>3</cp:revision>
  <dcterms:created xsi:type="dcterms:W3CDTF">2015-10-18T06:26:04Z</dcterms:created>
  <dcterms:modified xsi:type="dcterms:W3CDTF">2015-10-18T06:41:09Z</dcterms:modified>
</cp:coreProperties>
</file>