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7530B-6EC1-4E64-88E7-E5A5DAAF7E64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B0DB6-6CE0-45CC-8527-C89A760D7DC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Медали и ордена Великой Отечественной войны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Боевые награды — ярчайшие памятники нашей военной истории, напоминающие о славных страницах борьбы с врагами Отечества.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МЕДАЛЬ «ЗА ОБОРОНУ МОСКВЫ»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12776"/>
            <a:ext cx="5051251" cy="493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МЕДАЛЬ «ЗА ПОБЕДУ НАД ГЕРМАНИЕЙ В ВЕЛИКОЙ ОТЕЧЕСТВЕННОЙ ВОЙНЕ 1941 — 1945 гг.»</a:t>
            </a:r>
            <a:endParaRPr lang="ru-RU" sz="3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5503"/>
            <a:ext cx="5339283" cy="523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МЕДАЛЬ «ЗА ДОБЛЕСТНЫЙ ТРУД В ВЕЛИКОЙ ОТЕЧЕСТВЕННОЙ ВОЙНЕ 1941 — 1945 гг.»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339283" cy="526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КРАСНОГО ЗНАМЕНИ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29671"/>
            <a:ext cx="5555307" cy="542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КРАСНОЙ ЗВЕЗДЫ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00808"/>
            <a:ext cx="4575001" cy="457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Суворова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060848"/>
            <a:ext cx="4647009" cy="462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Ленина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8362" y="1262664"/>
            <a:ext cx="4957893" cy="55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Кутузова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4719017" cy="494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ОТЕЧЕСТВЕННОЙ ВОЙНЫ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4660155" cy="490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8229600" cy="1143000"/>
          </a:xfrm>
        </p:spPr>
        <p:txBody>
          <a:bodyPr/>
          <a:lstStyle/>
          <a:p>
            <a:r>
              <a:rPr lang="ru-RU" dirty="0" smtClean="0"/>
              <a:t>Орден славы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3225130" cy="666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МЕДАЛЬ «ЗОЛОТАЯ ЗВЕЗДА» ГЕРОЯ СОВЕТСКОГО СОЮЗА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552728" cy="507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 «Победа»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719773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МЕДАЛЬ «ЗА БОЕВЫЕ ЗАСЛУГИ»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6238875" cy="534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МЕДАЛЬ «ЗА ОТВАГУ»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4961023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МЕДАЛЬ «ЗА ОБОРОНУ ЛЕНИНГРАДА»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99970"/>
            <a:ext cx="5771331" cy="545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МЕДАЛЬ «ЗА ОБОРОНУ ОДЕССЫ»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774" y="1484784"/>
            <a:ext cx="6227237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МЕДАЛЬ «ЗА ОБОРОНУ СЕВАСТОПОЛЯ»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5987355" cy="506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МЕДАЛЬ «ЗА ОБОРОНУ СТАЛИНГРАДА»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267275" cy="492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МЕДАЛЬ «ЗА ВЗЯТИЕ БЕРЛИНА»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5411291" cy="519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131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Медали и ордена Великой Отечественной войны</vt:lpstr>
      <vt:lpstr>МЕДАЛЬ «ЗОЛОТАЯ ЗВЕЗДА» ГЕРОЯ СОВЕТСКОГО СОЮЗА</vt:lpstr>
      <vt:lpstr>МЕДАЛЬ «ЗА БОЕВЫЕ ЗАСЛУГИ»</vt:lpstr>
      <vt:lpstr>МЕДАЛЬ «ЗА ОТВАГУ»</vt:lpstr>
      <vt:lpstr>МЕДАЛЬ «ЗА ОБОРОНУ ЛЕНИНГРАДА»</vt:lpstr>
      <vt:lpstr>МЕДАЛЬ «ЗА ОБОРОНУ ОДЕССЫ»</vt:lpstr>
      <vt:lpstr> МЕДАЛЬ «ЗА ОБОРОНУ СЕВАСТОПОЛЯ»</vt:lpstr>
      <vt:lpstr> МЕДАЛЬ «ЗА ОБОРОНУ СТАЛИНГРАДА»</vt:lpstr>
      <vt:lpstr>МЕДАЛЬ «ЗА ВЗЯТИЕ БЕРЛИНА»</vt:lpstr>
      <vt:lpstr>МЕДАЛЬ «ЗА ОБОРОНУ МОСКВЫ»</vt:lpstr>
      <vt:lpstr>МЕДАЛЬ «ЗА ПОБЕДУ НАД ГЕРМАНИЕЙ В ВЕЛИКОЙ ОТЕЧЕСТВЕННОЙ ВОЙНЕ 1941 — 1945 гг.»</vt:lpstr>
      <vt:lpstr>МЕДАЛЬ «ЗА ДОБЛЕСТНЫЙ ТРУД В ВЕЛИКОЙ ОТЕЧЕСТВЕННОЙ ВОЙНЕ 1941 — 1945 гг.» </vt:lpstr>
      <vt:lpstr>ОРДЕН КРАСНОГО ЗНАМЕНИ</vt:lpstr>
      <vt:lpstr>ОРДЕН КРАСНОЙ ЗВЕЗДЫ</vt:lpstr>
      <vt:lpstr>Орден Суворова</vt:lpstr>
      <vt:lpstr>Орден Ленина</vt:lpstr>
      <vt:lpstr>Орден Кутузова</vt:lpstr>
      <vt:lpstr>ОРДЕН ОТЕЧЕСТВЕННОЙ ВОЙНЫ</vt:lpstr>
      <vt:lpstr>Орден славы</vt:lpstr>
      <vt:lpstr>Орден «Победа»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Медали и ордена Великой Отечественной войны</dc:title>
  <dc:creator>1</dc:creator>
  <cp:lastModifiedBy>1</cp:lastModifiedBy>
  <cp:revision>2</cp:revision>
  <dcterms:created xsi:type="dcterms:W3CDTF">2015-01-27T01:33:53Z</dcterms:created>
  <dcterms:modified xsi:type="dcterms:W3CDTF">2015-01-27T01:52:43Z</dcterms:modified>
</cp:coreProperties>
</file>