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4DD391-3FC7-4627-B53F-9493E4F0936E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5E8BFE-B8D1-41FF-A214-01C13EFCC7B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«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Методика коррекционно – развивающих занятий с использованием логоритмических  упражнений для детей с недостатками речевого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развития ».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Подготовил : учитель – логопед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Азаренко Е.Н.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Нормализация речевого дыхания.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Статические упражнения.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900" u="sng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: вырабатывать более длительный, плавный, экономичный выдох.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«Вертушки»- звучит музыка, ребёнок дует на вертушку, выделяя сильную долю такта.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«Снежинки»- ребёнок кружится в такт музыки. С окончанием музыки сдувает «снежинку» с ладошки.</a:t>
            </a:r>
          </a:p>
          <a:p>
            <a:r>
              <a:rPr lang="ru-RU" sz="1900" u="sng" dirty="0" smtClean="0">
                <a:latin typeface="Times New Roman" pitchFamily="18" charset="0"/>
                <a:cs typeface="Times New Roman" pitchFamily="18" charset="0"/>
              </a:rPr>
              <a:t>Динамические дыхательные упражнения.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подготовить дыхательный аппарат к фонации. Все упражнения проводятся под музыку.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«Петушок»- расслабляющие движения, поднимать и опускать руки. Темп движений соответствует ритму музыки.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«Птички »- расслабляющие движения, движения рук имитируют взмах крыльев. Темп движений соответствует ритму музыки.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«Поклонись»- расслабляющие движения, опускать и поднимать голову. Темп движений соответствует ритму музыки.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«Белка»- расслабляющие движения, потряхивания поочерёдно то правой, то левой ногой. Темп движений соответствует ритму музыки.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«Лодочка»- расслабляющие движения, покачивание рук при слегка наклонённом корпусе. Темп движений соответствует ритму музыки.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«Петрушка»- расслабляющие движения, хождение расслабленной походкой. Темп движений соответствует ритму музыки.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Этап 2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развивать более точные дифференцированные движения пальцев рук, слуховое восприятие, координацию движений.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упражнения проводятся под музыкальное сопровождение. Движения соответствуют темпу и ритму музыки.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«кулачок- ладошки- ребро»;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 «хлопок- хлопок- кулачок »;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«Кулачок- ладошки- ребро- хлопок- хлопок- кулачок».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2.Дифференцированные движения пальцев рук: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отстукивание ритмов песенок с заданной последовательностью движения пальцев .  «Как у наших у ворот». Русская народная песня.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отстукивать ритм пальцами в следующей последовательности: 1-3;2-4; 3-5.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Упражнения на развитие ориентации в пространстве и координации движений.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развивать слуховое восприятие, чувство ритма, зрительную память. Вырабатывать правильную осанку. Учить соотносить движения рук и ног, ориентироваться в пространстве, вживаться в образ и выполнять движения в соответствии с музыкой.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1.Упражнения со сменой направления движений по инструкции.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2.Упражнения на внимание с запоминанием исходной точки начала движения.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3.Выполнение движений зеркально.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4.Упражнения на называние и выполнение противоположного действия( сесть – встать, руки поднять вверх- опустить 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5.Выполнение серии движений на заданный ритм со сменой действий.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Игра песенных мелодий на детских музыкальных инструментах.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Нормализация мышечного тонуса мимической и артикуляционной мускулатуры.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Autofit/>
          </a:bodyPr>
          <a:lstStyle/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развивать координацию движений, артикуляционную моторику, слуховое восприятие. Следить за согласованием органов артикуляции, музыки и движений. «Болтушка», чередование «Улыбка»- «Трубочка». «Качели». «Часики». «Болтушка». «Змея» .   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Упражнения на развитие фонематического восприятия.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автоматизировать и дифференцировать поставленные звуки. Развивать фонематический слух, голос, интонационную выразительность, воображение, фантазию. Учить выполнять движения в соответствии с музыкой и песенным текстом.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1.Логоритмические упражнения: на  автоматизацию и дифференциацию  поставленных  звуков: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пение небольших стихов, чистоговорок, содержащих автоматизируемый звук;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пение песенок с подбиранием слова – рифмы.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2.Упражнения на формирование умения воспроизводить слоговой ряд со сменой ударного слога при автоматизации звуков.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чтение ритмов по цветным слоговым таблицам с заданным ритмом и ударением.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Упражнения на воспроизведение слоговых рядов, различающихся по мягкости- твёрдости, звонкости- глухости: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«Топни- хлопни»- Н.Александрова «Маленький танец». На звонкий звук – хлопнуть, на глухой - топнуть. Ритмический рисунок хлопков соответствует темпу и ритму музыки.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мягкий звук – хлопнуть в ладоши, на твёрдый – топнуть ногой. Ритмический рисунок хлопков соответствует темпу и ритму музыки. 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Речевая дыхательная гимнастика.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вырабатывать длительный выдох, достаточный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пропевания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целой фразы. Развивать голос, интонационную выразительность. Развивать произвольное внимание, чувство ритма: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пропевание рифмовок, состоящих из двух фраз. Логопед следит, чтобы фраза пропевалась на одном дыхании. 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/>
              <a:t>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Этап 3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Интонационная выразительность речи.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Мимика.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детей передавать вопросительную, повествовательную, восклицательную интонации, делать акцент на определённом слове во фразе, передавать свои чувства мимикой. Изображать: радость, печаль, боль, гнев, удивление, сомнение, подозрительность, равнодушие.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Чтение и обыгрывание стихов. Стихи читаются в виде диалога. Ребёнку предлагается прослушать музыку и рассказать, как музыка передаёт настроение или особенность персонажей.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Слушание инструментальной музыки. Прослушать небольшое музыкальное произведение, определить характер музыки. Рассказать, о своих эмоциональных переживаниях. Изобразить свои чувства мимикой, движениями. 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Упражнения на развитие фонематического восприятия.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Речь с движениями.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Развивать фонематический слух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Учить дифференцировать звуки по мягкости – твёрдости, звонкости – глухости. Развивать голос, интонационную выразительность. Учить выполнять движения в соответствии с музыкой и песенным текстом, развивать воображение , фантазию: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Логопед подбирает стихи, чистоговорки для дифференциации звуков, вместе с ребёнком сочиняет простые мелодии, подходящие к тексту четверостиший.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Логоритмические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 fontAlgn="t">
              <a:buNone/>
            </a:pPr>
            <a:r>
              <a:rPr lang="ru-RU" sz="1600" u="sng" dirty="0" smtClean="0"/>
              <a:t> Упражнения для глаз. </a:t>
            </a:r>
            <a:endParaRPr lang="ru-RU" sz="1600" dirty="0" smtClean="0"/>
          </a:p>
          <a:p>
            <a:pPr algn="ctr" fontAlgn="t">
              <a:buNone/>
            </a:pPr>
            <a:r>
              <a:rPr lang="ru-RU" sz="1600" dirty="0" smtClean="0"/>
              <a:t>Солнышко с тучками в прятки играло.</a:t>
            </a:r>
          </a:p>
          <a:p>
            <a:pPr algn="ctr" fontAlgn="t">
              <a:buNone/>
            </a:pPr>
            <a:r>
              <a:rPr lang="ru-RU" sz="1600" i="1" dirty="0" smtClean="0"/>
              <a:t>Посмотреть глазами вправо — влево, вверх — вниз.</a:t>
            </a:r>
            <a:endParaRPr lang="ru-RU" sz="1600" dirty="0" smtClean="0"/>
          </a:p>
          <a:p>
            <a:pPr algn="ctr" fontAlgn="t">
              <a:buNone/>
            </a:pPr>
            <a:r>
              <a:rPr lang="ru-RU" sz="1600" dirty="0" smtClean="0"/>
              <a:t>Солнышко тучки-летучки считало:</a:t>
            </a:r>
          </a:p>
          <a:p>
            <a:pPr algn="ctr" fontAlgn="t">
              <a:buNone/>
            </a:pPr>
            <a:r>
              <a:rPr lang="ru-RU" sz="1600" dirty="0" smtClean="0"/>
              <a:t>Серые тучки, черные тучки.</a:t>
            </a:r>
          </a:p>
          <a:p>
            <a:pPr algn="ctr" fontAlgn="t">
              <a:buNone/>
            </a:pPr>
            <a:r>
              <a:rPr lang="ru-RU" sz="1600" dirty="0" smtClean="0"/>
              <a:t>Легких — две штучки,</a:t>
            </a:r>
          </a:p>
          <a:p>
            <a:pPr algn="ctr" fontAlgn="t">
              <a:buNone/>
            </a:pPr>
            <a:r>
              <a:rPr lang="ru-RU" sz="1600" dirty="0" smtClean="0"/>
              <a:t>Тяжелых — три штучки.</a:t>
            </a:r>
          </a:p>
          <a:p>
            <a:pPr algn="ctr" fontAlgn="t">
              <a:buNone/>
            </a:pPr>
            <a:r>
              <a:rPr lang="ru-RU" sz="1600" dirty="0" smtClean="0"/>
              <a:t>Тучки попрятались, тучек не стало.</a:t>
            </a:r>
          </a:p>
          <a:p>
            <a:pPr algn="ctr" fontAlgn="t">
              <a:buNone/>
            </a:pPr>
            <a:r>
              <a:rPr lang="ru-RU" sz="1600" i="1" dirty="0" smtClean="0"/>
              <a:t>Закрыть глаза ладонями.</a:t>
            </a:r>
            <a:endParaRPr lang="ru-RU" sz="1600" dirty="0" smtClean="0"/>
          </a:p>
          <a:p>
            <a:pPr algn="ctr" fontAlgn="t">
              <a:buNone/>
            </a:pPr>
            <a:r>
              <a:rPr lang="ru-RU" sz="1600" dirty="0" smtClean="0"/>
              <a:t>Солнце на небе вовсю засияло.</a:t>
            </a:r>
          </a:p>
          <a:p>
            <a:pPr algn="ctr" fontAlgn="t">
              <a:buNone/>
            </a:pPr>
            <a:r>
              <a:rPr lang="ru-RU" sz="1600" i="1" dirty="0" smtClean="0"/>
              <a:t>Поморгать глазками.</a:t>
            </a:r>
            <a:endParaRPr lang="ru-RU" sz="1600" dirty="0" smtClean="0"/>
          </a:p>
          <a:p>
            <a:pPr algn="ctr" fontAlgn="t">
              <a:buNone/>
            </a:pPr>
            <a:r>
              <a:rPr lang="ru-RU" sz="1600" dirty="0" smtClean="0"/>
              <a:t>Продавало солнышко на веселой ярмарке</a:t>
            </a:r>
          </a:p>
          <a:p>
            <a:pPr algn="ctr" fontAlgn="t">
              <a:buNone/>
            </a:pPr>
            <a:r>
              <a:rPr lang="ru-RU" sz="1600" dirty="0" smtClean="0"/>
              <a:t>Платья разноцветные, яркие-преяркие.</a:t>
            </a:r>
          </a:p>
          <a:p>
            <a:pPr algn="ctr" fontAlgn="t">
              <a:buNone/>
            </a:pPr>
            <a:r>
              <a:rPr lang="ru-RU" sz="1600" dirty="0" smtClean="0"/>
              <a:t>Приходил на ярмарку веселый народ.</a:t>
            </a:r>
          </a:p>
          <a:p>
            <a:pPr algn="ctr" fontAlgn="t">
              <a:buNone/>
            </a:pPr>
            <a:r>
              <a:rPr lang="ru-RU" sz="1600" dirty="0" smtClean="0"/>
              <a:t>Побывал на ярмарке весь огород.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Пальчиковая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«Капуста».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fontAlgn="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капусту режем, режем,</a:t>
            </a:r>
          </a:p>
          <a:p>
            <a:pPr algn="ctr" fontAlgn="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Движения прямыми ладошками вверх-вниз.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морковку трем, трем,</a:t>
            </a:r>
          </a:p>
          <a:p>
            <a:pPr algn="ctr" fontAlgn="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Потереть кулачок о кулачок.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капусту солим, солим,</a:t>
            </a:r>
          </a:p>
          <a:p>
            <a:pPr algn="ctr" fontAlgn="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Поочередное поглаживание подушечек пальцев большим пальцем.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капусту жмем, жмем.</a:t>
            </a:r>
          </a:p>
          <a:p>
            <a:pPr algn="ctr" fontAlgn="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Сжимать и разжимать кулачки.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Упражнение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релаксацию.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 fontAlgn="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Устали овощи, сели отдыхать.</a:t>
            </a:r>
          </a:p>
          <a:p>
            <a:pPr algn="ctr" fontAlgn="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Отдувается капуста: «Ах! Ах!»</a:t>
            </a:r>
          </a:p>
          <a:p>
            <a:pPr algn="ctr" fontAlgn="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Обмахивать лицо ладошками.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Морковка: «Эх! Эх!»</a:t>
            </a:r>
          </a:p>
          <a:p>
            <a:pPr algn="ctr" fontAlgn="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Хлопать по коленям.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Горох: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О-хо-хох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 algn="ctr" fontAlgn="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Легко ударять пальчиками по коленям.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Огурец: «Ух! Ух!»</a:t>
            </a:r>
          </a:p>
          <a:p>
            <a:pPr algn="ctr" fontAlgn="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Хлопать в ладоши.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1.Введение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тему.                                                                                                                                   2. Требования к подготовке и  проведению комплексных логопедических    занятий.                                                                                                                                       3.Этапы и направления логоритмических занятий.                                                                       4.Логоритмические упражнения по этапам.                                                                                5.Примеры логоритмических упражнений.                                                                                        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</a:t>
            </a:r>
            <a:endParaRPr lang="ru-RU" dirty="0"/>
          </a:p>
        </p:txBody>
      </p:sp>
      <p:pic>
        <p:nvPicPr>
          <p:cNvPr id="4" name="Picture 7" descr="C:\Program Files\Microsoft Office\MEDIA\CAGCAT10\j02849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4038600"/>
            <a:ext cx="3454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же такое логоритмика?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Для преодоления речевых нарушений и сопутствующих нарушений (общая моторика, мелкая моторика рук, артикуляционный аппарат, звукопроизношение, просодика , психическое развитие) необходим комплексный подход, включающий в себя логопедическое, музыкально – ритмическое воздействие.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Логоритмика - это система упражнений, заданий, игр на основе сочетания музыки, движения, слова, направленная на решение коррекционных, образовательных и оздоровительных задач.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Логоритмические упражнения способствуют развитию слухо – двигательных  связей посредством эмоциональной регуляции движений и действий, стимулируемых музыкальным сопровождением. Включение в содержание занятия движений и действий по подражанию, по образцу и по графическим схемам позволяет отрабатывать систему зрительно – двигательной координации.    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Требования к  подготовке и проведению комплексных логопедических занятий.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1.Подобрать музыкальное сопровождение к музыкально – двигательным, художественно – изобразительным, музыкально – дидактическим играм и упражнениям в соответствии с возрастом и психическим развитием детей.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2.Включить в занятия упражнения для развития общих речевых навыков, речевые игры и другие логоритмические  задачи, позволяющие решать коррекционные задачи.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3.Расширять словарный запас, вырабатывать грамматически правильную речь.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4.Следить за качеством движений, соблюдением правил игры, отрабатывать упражнения, которые вызвали затруднения у ребёнка.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5.Разучивать тексты попевок, чистоговорок.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6.Учитывать равномерность распределения психофизической и речевой нагрузки.</a:t>
            </a:r>
          </a:p>
          <a:p>
            <a:pPr>
              <a:buNone/>
            </a:pP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Занятия проводит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учитель – логопед. Каждое занятие должно планироваться как игра- сказка, где ребёнок является основным действующим лицом и на своём примере обучает сказочных персонажей.          </a:t>
            </a:r>
          </a:p>
          <a:p>
            <a:pPr>
              <a:buNone/>
            </a:pP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Длительность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: в зависимости от выраженности нарушения - от одного учебного года и более.    </a:t>
            </a:r>
          </a:p>
          <a:p>
            <a:pPr>
              <a:buNone/>
            </a:pP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Количество и продолжительность занятий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: индивидуально и в подгруппах(2-5 человек), 1-2 занятия в неделю, продолжительность от 30 до 45 минут.   </a:t>
            </a:r>
          </a:p>
          <a:p>
            <a:pPr>
              <a:buNone/>
            </a:pP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Оценка эффективности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: в течении двух недель проводится обследование детей и заполняются речевые карты установленного образца. Полученные данные вносятся в таблицы параметров речевого развития. В конце первого и второго полугодий необходимо провести повторные обследования и внести все изменения в таблицы.    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Этапы и направления логоритмических занятий.  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Логоритмические упражнения направлены на 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развитие общей и мелкой моторики;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развитие координаций движений и ориентации в пространстве;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нормализации мышечного тонуса;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развитие чувства музыкального темпа и ритма;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развитие голоса, дыхания;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развитие мимической и артикуляционной моторики;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коррекцию звукопроизношения и формирование фонематического слуха;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выработку умеренного темпа речи и её интонационной выразительности;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координацию речи и движения;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активизацию всех видов внимания и памяти;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выработку коммуникативных умений , самоконтроля;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- тренировку правильных речевых навыков в различных речевых ситуациях.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Необходимо все коррекционно – развивающие занятия условно разделить на три этапа, каждый из которых имеет свою продолжительность, задачи, цели и содержание. Все этапы должны быть взаимосвязаны между собой и готовить детей к усвоению нового, более сложного материала.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800" u="sng" dirty="0" smtClean="0"/>
              <a:t>                                                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1</a:t>
            </a:r>
            <a:br>
              <a:rPr lang="ru-RU" sz="2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общей моторики, координации движений.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/>
              <a:t> </a:t>
            </a:r>
            <a:br>
              <a:rPr lang="ru-RU" sz="28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развивать общую моторику, координацию движений, слуховое восприятие. Все движения должны соответствовать ритму и темпу музыки.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выделять сильную долю в такте. Выделение сильной доли хлопками в ладоши, хлопками по коленям, мячом.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Регулировать мышечный тонус. Под ритмичную музыку выполнять комплексы упражнений для регуляции мышечного тонуса мышц рук и плечевого пояса, мышц ног, мышц ног- рук - корпуса.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правильную осанку. Ввести понятия: чётко , быстро. Учить менять движения со сменой музыки. Ходьба, бег, маршировка. Под быструю музыку- лёгкий бег; чёткую- маршировка; спокойную- ходьба.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вживаться в образ. Формировать понятия: легко, быстро, медленно.     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Логоритмические упражнения для развития мелкой моторики.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формировать кинестетическую основу движений рук. Развивать моторику рук, слуховое восприятие, координацию движений.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 разучивании упражнений все движения отрабатываются под счёт, затем пальчиковая гимнастика проводится под музыкальное сопровождение: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1.Сжимание и разжимание кистей рук.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2.Имитация руками движений, соответствующих тексту песенок: ловить мяч, «Стирать и выжимать бельё», двумя пальцами показывать «рога».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3. Игры с пальчиками: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- одновременно поднимать и опускать пальцы рук;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- поочерёдно поднимать и опускать пальцы рук;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- поочерёдно разводить и соединять пальцы рук;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- поочерёдно соединять пальцы в кольцо.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Нормализация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мышечного тонуса мимической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		артикуляционной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мускулатуры.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500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развивать координацию движений, артикуляционную моторику, слуховое восприятие. Следить за согласованием органов артикуляции, музыки и движений:  «Болтушка», чередование «Улыбка»- «Трубочка». «Качели». «Часики». «Болтушка». «Змея» .  </a:t>
            </a:r>
          </a:p>
          <a:p>
            <a:r>
              <a:rPr lang="ru-RU" sz="1500" u="sng" dirty="0" smtClean="0">
                <a:latin typeface="Times New Roman" pitchFamily="18" charset="0"/>
                <a:cs typeface="Times New Roman" pitchFamily="18" charset="0"/>
              </a:rPr>
              <a:t>Упражнения на развитие слухового восприятия и фонематического слуха.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развивать слуховое внимание на неречевых звуках. Учить различать неречевые звуки: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по громкости ( громко – тихо): ребёнок слушает музыку. На громкую -стучит  по барабану. На тихую -  звенит маленьким колокольчиком;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по высоте звучания ( высоко – низко): на музыку, звучащую в верхнем регистре, звенит маленьким колокольчиком. На музыку, звучащую в нижнем регистре, стучит по барабану.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по темпу( быстро- медленно): под быструю музыку- в быстром темпе звенит погремушкой, под медленную- медленно стучит палочкой по ксилофону.</a:t>
            </a:r>
          </a:p>
          <a:p>
            <a:r>
              <a:rPr lang="ru-RU" sz="1500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формировать систему чёткого восприятия и определения гласных звуков. 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Музыкально – ритмические игры на выделение и дифференциацию гласных звуков: например под музыку Н.Александрова «Маленький танец»ребёнок выполняет ритмичные движения, чередуя хлопки с притопами.</a:t>
            </a:r>
          </a:p>
          <a:p>
            <a:r>
              <a:rPr lang="ru-RU" sz="1500" u="sng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: формировать слоговую структуру.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Музыкально – ритмические упражнения на дифференциацию слогов. Использовать сохранные согласные звуки: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смена гласных : БА-БО-БЫ- БУ;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смена согласных, гласный звук не меняется: БА-ДА-ВА-ГА;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пропевание длинных и коротких слов.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Фонационная дыхательная гимнастика.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Нормализация голоса.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развивать фонационное «речевое» дыхание, распределять экономичный выдох на протяжении всего высказывания, сохранять темпо – ритмическую и звуко – слоговую структуру высказывания. Вызывать более сильный голос.</a:t>
            </a:r>
          </a:p>
          <a:p>
            <a:pPr lvl="0"/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Пропевать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гласные на одном выдохе ( от одного до пяти). Подбирать различные сочетания гласных звуков:(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а-у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),(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а-у-о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).Звуковые цепочки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пропевать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тихо, громко, петь на одном выдохе, следить за плавностью переключения с одного звука на другой.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Пропевание слогов на одном выдохе (от 2 до 5).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Модулировать голос по высоте и силе: «Высоко – низко или три медведя»- медведям принесли бочонок мёда, медведи обрадовались и запели: медвежонок- а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высоким голосом. Мама медведица- а-а –а- средним голосом. Папа медведь – а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низким голосом ( гласные при пении медведей можно менять).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1944</Words>
  <Application>Microsoft Office PowerPoint</Application>
  <PresentationFormat>Экран (4:3)</PresentationFormat>
  <Paragraphs>170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«Методика коррекционно – развивающих занятий с использованием логоритмических  упражнений для детей с недостатками речевого развития ». </vt:lpstr>
      <vt:lpstr>                            План. </vt:lpstr>
      <vt:lpstr>Что же такое логоритмика?</vt:lpstr>
      <vt:lpstr>Требования к  подготовке и проведению комплексных логопедических занятий. </vt:lpstr>
      <vt:lpstr>Этапы и направления логоритмических занятий.    </vt:lpstr>
      <vt:lpstr>                                                   Этап 1 Развитие общей моторики, координации движений.   </vt:lpstr>
      <vt:lpstr>Логоритмические упражнения для развития мелкой моторики. </vt:lpstr>
      <vt:lpstr>       Нормализация мышечного тонуса мимической и                        артикуляционной мускулатуры. </vt:lpstr>
      <vt:lpstr>Фонационная дыхательная гимнастика. Нормализация голоса. </vt:lpstr>
      <vt:lpstr>Нормализация речевого дыхания. Статические упражнения. </vt:lpstr>
      <vt:lpstr>Этап 2 Развитие мелкой моторики. </vt:lpstr>
      <vt:lpstr>Упражнения на развитие ориентации в пространстве и координации движений. </vt:lpstr>
      <vt:lpstr>Нормализация мышечного тонуса мимической и артикуляционной мускулатуры. </vt:lpstr>
      <vt:lpstr>Речевая дыхательная гимнастика. </vt:lpstr>
      <vt:lpstr>    Этап 3  Интонационная выразительность речи. Мимика. </vt:lpstr>
      <vt:lpstr>Упражнения на развитие фонематического восприятия. Речь с движениями. </vt:lpstr>
      <vt:lpstr>                 Логоритмические упражнения.</vt:lpstr>
      <vt:lpstr>                   Пальчиковая игра «Капуста». </vt:lpstr>
      <vt:lpstr>                        Упражнение на релаксацию. 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«Методика коррекционно – развивающих занятий с использованием логоритмических  упражнений для детей с недостатками речевого развития ». </dc:title>
  <dc:creator>UserXP</dc:creator>
  <cp:lastModifiedBy>UserXP</cp:lastModifiedBy>
  <cp:revision>14</cp:revision>
  <dcterms:created xsi:type="dcterms:W3CDTF">2014-12-22T16:26:47Z</dcterms:created>
  <dcterms:modified xsi:type="dcterms:W3CDTF">2014-12-22T18:26:18Z</dcterms:modified>
</cp:coreProperties>
</file>